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73" r:id="rId1"/>
  </p:sldMasterIdLst>
  <p:notesMasterIdLst>
    <p:notesMasterId r:id="rId28"/>
  </p:notesMasterIdLst>
  <p:handoutMasterIdLst>
    <p:handoutMasterId r:id="rId29"/>
  </p:handoutMasterIdLst>
  <p:sldIdLst>
    <p:sldId id="561" r:id="rId2"/>
    <p:sldId id="622" r:id="rId3"/>
    <p:sldId id="623" r:id="rId4"/>
    <p:sldId id="645" r:id="rId5"/>
    <p:sldId id="692" r:id="rId6"/>
    <p:sldId id="691" r:id="rId7"/>
    <p:sldId id="566" r:id="rId8"/>
    <p:sldId id="629" r:id="rId9"/>
    <p:sldId id="679" r:id="rId10"/>
    <p:sldId id="683" r:id="rId11"/>
    <p:sldId id="626" r:id="rId12"/>
    <p:sldId id="628" r:id="rId13"/>
    <p:sldId id="699" r:id="rId14"/>
    <p:sldId id="685" r:id="rId15"/>
    <p:sldId id="684" r:id="rId16"/>
    <p:sldId id="693" r:id="rId17"/>
    <p:sldId id="647" r:id="rId18"/>
    <p:sldId id="694" r:id="rId19"/>
    <p:sldId id="702" r:id="rId20"/>
    <p:sldId id="653" r:id="rId21"/>
    <p:sldId id="654" r:id="rId22"/>
    <p:sldId id="696" r:id="rId23"/>
    <p:sldId id="700" r:id="rId24"/>
    <p:sldId id="701" r:id="rId25"/>
    <p:sldId id="703" r:id="rId26"/>
    <p:sldId id="579" r:id="rId27"/>
  </p:sldIdLst>
  <p:sldSz cx="9144000" cy="6858000" type="screen4x3"/>
  <p:notesSz cx="6858000" cy="9144000"/>
  <p:defaultTextStyle>
    <a:defPPr>
      <a:defRPr lang="zh-CN"/>
    </a:defPPr>
    <a:lvl1pPr algn="l" defTabSz="877888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38150" indent="19050" algn="l" defTabSz="877888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877888" indent="36513" algn="l" defTabSz="877888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17625" indent="53975" algn="l" defTabSz="877888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757363" indent="71438" algn="l" defTabSz="877888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</p:showPr>
  <p:clrMru>
    <a:srgbClr val="235286"/>
    <a:srgbClr val="00CC00"/>
    <a:srgbClr val="FFCD00"/>
    <a:srgbClr val="FF7414"/>
    <a:srgbClr val="FFB900"/>
    <a:srgbClr val="FF9C00"/>
    <a:srgbClr val="FF9933"/>
    <a:srgbClr val="FF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94" autoAdjust="0"/>
    <p:restoredTop sz="99691" autoAdjust="0"/>
  </p:normalViewPr>
  <p:slideViewPr>
    <p:cSldViewPr>
      <p:cViewPr>
        <p:scale>
          <a:sx n="90" d="100"/>
          <a:sy n="90" d="100"/>
        </p:scale>
        <p:origin x="-702" y="-384"/>
      </p:cViewPr>
      <p:guideLst>
        <p:guide orient="horz" pos="2500"/>
        <p:guide pos="2917"/>
      </p:guideLst>
    </p:cSldViewPr>
  </p:slideViewPr>
  <p:outlineViewPr>
    <p:cViewPr>
      <p:scale>
        <a:sx n="33" d="100"/>
        <a:sy n="33" d="100"/>
      </p:scale>
      <p:origin x="0" y="6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210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G2.5 G3</c:v>
                </c:pt>
              </c:strCache>
            </c:strRef>
          </c:tx>
          <c:dLbls>
            <c:showVal val="1"/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G4.5</c:v>
                </c:pt>
              </c:strCache>
            </c:strRef>
          </c:tx>
          <c:spPr>
            <a:solidFill>
              <a:schemeClr val="accent2"/>
            </a:solidFill>
          </c:spPr>
          <c:dLbls>
            <c:dLblPos val="outEnd"/>
            <c:showVal val="1"/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30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105</c:v>
                </c:pt>
                <c:pt idx="5">
                  <c:v>105</c:v>
                </c:pt>
                <c:pt idx="6">
                  <c:v>105</c:v>
                </c:pt>
                <c:pt idx="7" formatCode="0_);[Red]\(0\)">
                  <c:v>114</c:v>
                </c:pt>
                <c:pt idx="8" formatCode="0_);[Red]\(0\)">
                  <c:v>114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G5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</c:spPr>
          <c:dLbls>
            <c:showVal val="1"/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  <c:pt idx="2">
                  <c:v>72</c:v>
                </c:pt>
                <c:pt idx="3">
                  <c:v>72</c:v>
                </c:pt>
                <c:pt idx="4">
                  <c:v>72</c:v>
                </c:pt>
                <c:pt idx="5">
                  <c:v>72</c:v>
                </c:pt>
                <c:pt idx="6">
                  <c:v>72</c:v>
                </c:pt>
                <c:pt idx="7">
                  <c:v>72</c:v>
                </c:pt>
                <c:pt idx="8">
                  <c:v>72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G5.5</c:v>
                </c:pt>
              </c:strCache>
            </c:strRef>
          </c:tx>
          <c:spPr>
            <a:solidFill>
              <a:srgbClr val="7030A0"/>
            </a:solidFill>
          </c:spPr>
          <c:dLbls>
            <c:showVal val="1"/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Sheet1!$E$2:$E$10</c:f>
              <c:numCache>
                <c:formatCode>General</c:formatCode>
                <c:ptCount val="9"/>
                <c:pt idx="5">
                  <c:v>30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AMOLED</c:v>
                </c:pt>
              </c:strCache>
            </c:strRef>
          </c:tx>
          <c:spPr>
            <a:solidFill>
              <a:srgbClr val="00CCFF"/>
            </a:solidFill>
          </c:spPr>
          <c:dLbls>
            <c:showVal val="1"/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Sheet1!$F$2:$F$10</c:f>
              <c:numCache>
                <c:formatCode>General</c:formatCode>
                <c:ptCount val="9"/>
                <c:pt idx="7">
                  <c:v>15</c:v>
                </c:pt>
                <c:pt idx="8">
                  <c:v>15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G6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</c:spPr>
          <c:dLbls>
            <c:showVal val="1"/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Sheet1!$G$2:$G$10</c:f>
              <c:numCache>
                <c:formatCode>General</c:formatCode>
                <c:ptCount val="9"/>
                <c:pt idx="8">
                  <c:v>60</c:v>
                </c:pt>
              </c:numCache>
            </c:numRef>
          </c:val>
        </c:ser>
        <c:gapWidth val="75"/>
        <c:axId val="41155200"/>
        <c:axId val="41247104"/>
      </c:barChart>
      <c:catAx>
        <c:axId val="41155200"/>
        <c:scaling>
          <c:orientation val="minMax"/>
        </c:scaling>
        <c:axPos val="b"/>
        <c:numFmt formatCode="General" sourceLinked="1"/>
        <c:majorTickMark val="none"/>
        <c:tickLblPos val="nextTo"/>
        <c:crossAx val="41247104"/>
        <c:crosses val="autoZero"/>
        <c:auto val="1"/>
        <c:lblAlgn val="ctr"/>
        <c:lblOffset val="100"/>
      </c:catAx>
      <c:valAx>
        <c:axId val="41247104"/>
        <c:scaling>
          <c:orientation val="minMax"/>
        </c:scaling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none"/>
        <c:tickLblPos val="nextTo"/>
        <c:spPr>
          <a:ln w="9525">
            <a:solidFill>
              <a:sysClr val="window" lastClr="FFFFFF">
                <a:lumMod val="85000"/>
              </a:sysClr>
            </a:solidFill>
          </a:ln>
        </c:spPr>
        <c:crossAx val="41155200"/>
        <c:crosses val="autoZero"/>
        <c:crossBetween val="between"/>
      </c:valAx>
      <c:spPr>
        <a:noFill/>
        <a:ln w="25400">
          <a:noFill/>
        </a:ln>
        <a:effectLst>
          <a:outerShdw sx="1000" sy="1000" algn="ctr" rotWithShape="0">
            <a:srgbClr val="000000"/>
          </a:outerShdw>
        </a:effectLst>
      </c:spPr>
    </c:plotArea>
    <c:legend>
      <c:legendPos val="t"/>
      <c:layout>
        <c:manualLayout>
          <c:xMode val="edge"/>
          <c:yMode val="edge"/>
          <c:x val="7.7460902903316725E-2"/>
          <c:y val="0"/>
          <c:w val="0.49171388245190462"/>
          <c:h val="7.9752843394575834E-2"/>
        </c:manualLayout>
      </c:layout>
    </c:legend>
    <c:plotVisOnly val="1"/>
    <c:dispBlanksAs val="gap"/>
  </c:chart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6E2736-3192-431E-AE86-05B324A5FB25}" type="doc">
      <dgm:prSet loTypeId="urn:microsoft.com/office/officeart/2005/8/layout/hProcess7#1" loCatId="process" qsTypeId="urn:microsoft.com/office/officeart/2005/8/quickstyle/3d6" qsCatId="3D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D6398EF9-D443-4DE5-85CB-832E2D6D63A1}">
      <dgm:prSet phldrT="[文本]" custT="1"/>
      <dgm:spPr/>
      <dgm:t>
        <a:bodyPr/>
        <a:lstStyle/>
        <a:p>
          <a:endParaRPr lang="zh-CN" altLang="en-US" sz="2000" b="0" dirty="0">
            <a:latin typeface="+mj-lt"/>
          </a:endParaRPr>
        </a:p>
      </dgm:t>
    </dgm:pt>
    <dgm:pt modelId="{02375D7B-8D8A-4122-8B96-EA7569EBEB4C}" type="parTrans" cxnId="{5F7FC2AB-3ECE-4EAC-9D52-98A5781609C4}">
      <dgm:prSet/>
      <dgm:spPr/>
      <dgm:t>
        <a:bodyPr/>
        <a:lstStyle/>
        <a:p>
          <a:endParaRPr lang="zh-CN" altLang="en-US" b="0"/>
        </a:p>
      </dgm:t>
    </dgm:pt>
    <dgm:pt modelId="{D514245F-8394-43D6-A54B-3CEF6AAB0E18}" type="sibTrans" cxnId="{5F7FC2AB-3ECE-4EAC-9D52-98A5781609C4}">
      <dgm:prSet/>
      <dgm:spPr/>
      <dgm:t>
        <a:bodyPr/>
        <a:lstStyle/>
        <a:p>
          <a:endParaRPr lang="zh-CN" altLang="en-US" b="0"/>
        </a:p>
      </dgm:t>
    </dgm:pt>
    <dgm:pt modelId="{6F5C2B6F-83EF-4986-BD55-573327D9F825}">
      <dgm:prSet phldrT="[文本]"/>
      <dgm:spPr/>
      <dgm:t>
        <a:bodyPr/>
        <a:lstStyle/>
        <a:p>
          <a:pPr algn="ctr"/>
          <a:r>
            <a:rPr lang="en-US" b="0" i="0" dirty="0" smtClean="0"/>
            <a:t>High-end</a:t>
          </a:r>
        </a:p>
        <a:p>
          <a:pPr algn="ctr"/>
          <a:r>
            <a:rPr lang="en-US" altLang="zh-CN" b="0" dirty="0" smtClean="0"/>
            <a:t>500</a:t>
          </a:r>
          <a:endParaRPr lang="zh-CN" altLang="en-US" b="0" dirty="0"/>
        </a:p>
      </dgm:t>
    </dgm:pt>
    <dgm:pt modelId="{30911AAE-E8D7-46F4-AF73-7236F2B4A61A}" type="parTrans" cxnId="{8E114B22-1565-408B-9115-6A4E461EE4D6}">
      <dgm:prSet/>
      <dgm:spPr/>
      <dgm:t>
        <a:bodyPr/>
        <a:lstStyle/>
        <a:p>
          <a:endParaRPr lang="zh-CN" altLang="en-US" b="0"/>
        </a:p>
      </dgm:t>
    </dgm:pt>
    <dgm:pt modelId="{E2086D49-D90C-448A-8FC8-BC00272610C3}" type="sibTrans" cxnId="{8E114B22-1565-408B-9115-6A4E461EE4D6}">
      <dgm:prSet/>
      <dgm:spPr/>
      <dgm:t>
        <a:bodyPr/>
        <a:lstStyle/>
        <a:p>
          <a:endParaRPr lang="zh-CN" altLang="en-US" b="0"/>
        </a:p>
      </dgm:t>
    </dgm:pt>
    <dgm:pt modelId="{ECD8DB79-E583-4D42-92AC-38696796CB1F}">
      <dgm:prSet phldrT="[文本]" custT="1"/>
      <dgm:spPr/>
      <dgm:t>
        <a:bodyPr/>
        <a:lstStyle/>
        <a:p>
          <a:endParaRPr lang="zh-CN" altLang="en-US" sz="1200" b="0" dirty="0">
            <a:latin typeface="Arial" pitchFamily="34" charset="0"/>
            <a:cs typeface="Arial" pitchFamily="34" charset="0"/>
          </a:endParaRPr>
        </a:p>
      </dgm:t>
    </dgm:pt>
    <dgm:pt modelId="{B6DE4792-C460-48DB-BFD0-1293682A767C}" type="parTrans" cxnId="{A0C6EC1E-01AD-4F62-88A5-64B4F511500B}">
      <dgm:prSet/>
      <dgm:spPr/>
      <dgm:t>
        <a:bodyPr/>
        <a:lstStyle/>
        <a:p>
          <a:endParaRPr lang="zh-CN" altLang="en-US" b="0"/>
        </a:p>
      </dgm:t>
    </dgm:pt>
    <dgm:pt modelId="{7D48BAA1-4C97-4C9F-AB1F-828B1FDE6EEF}" type="sibTrans" cxnId="{A0C6EC1E-01AD-4F62-88A5-64B4F511500B}">
      <dgm:prSet/>
      <dgm:spPr/>
      <dgm:t>
        <a:bodyPr/>
        <a:lstStyle/>
        <a:p>
          <a:endParaRPr lang="zh-CN" altLang="en-US" b="0"/>
        </a:p>
      </dgm:t>
    </dgm:pt>
    <dgm:pt modelId="{415CF4C3-D7AE-497B-A340-D7F28432D040}">
      <dgm:prSet phldrT="[文本]"/>
      <dgm:spPr/>
      <dgm:t>
        <a:bodyPr/>
        <a:lstStyle/>
        <a:p>
          <a:pPr algn="ctr"/>
          <a:r>
            <a:rPr lang="en-US" b="0" i="0" dirty="0" smtClean="0">
              <a:latin typeface="Arial" pitchFamily="34" charset="0"/>
              <a:cs typeface="Arial" pitchFamily="34" charset="0"/>
            </a:rPr>
            <a:t>General</a:t>
          </a:r>
        </a:p>
        <a:p>
          <a:pPr algn="ctr"/>
          <a:r>
            <a:rPr lang="en-US" altLang="zh-CN" b="0" dirty="0" smtClean="0"/>
            <a:t>1000·2000</a:t>
          </a:r>
          <a:endParaRPr lang="zh-CN" altLang="en-US" b="0" dirty="0"/>
        </a:p>
      </dgm:t>
    </dgm:pt>
    <dgm:pt modelId="{67DBD350-DB5E-47E4-9152-0905AEB50A99}" type="parTrans" cxnId="{D05EFEF2-2787-4649-AB54-06D20FD38559}">
      <dgm:prSet/>
      <dgm:spPr/>
      <dgm:t>
        <a:bodyPr/>
        <a:lstStyle/>
        <a:p>
          <a:endParaRPr lang="zh-CN" altLang="en-US" b="0"/>
        </a:p>
      </dgm:t>
    </dgm:pt>
    <dgm:pt modelId="{CD1DDA44-6830-419B-854B-74450B0B11C0}" type="sibTrans" cxnId="{D05EFEF2-2787-4649-AB54-06D20FD38559}">
      <dgm:prSet/>
      <dgm:spPr/>
      <dgm:t>
        <a:bodyPr/>
        <a:lstStyle/>
        <a:p>
          <a:endParaRPr lang="zh-CN" altLang="en-US" b="0"/>
        </a:p>
      </dgm:t>
    </dgm:pt>
    <dgm:pt modelId="{E00A5AE0-15B9-4BD0-8248-00A4629C8BEA}" type="pres">
      <dgm:prSet presAssocID="{D66E2736-3192-431E-AE86-05B324A5FB2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60AEFA-5BC5-4DD7-AA3E-1E063EAA4788}" type="pres">
      <dgm:prSet presAssocID="{D6398EF9-D443-4DE5-85CB-832E2D6D63A1}" presName="compositeNode" presStyleCnt="0">
        <dgm:presLayoutVars>
          <dgm:bulletEnabled val="1"/>
        </dgm:presLayoutVars>
      </dgm:prSet>
      <dgm:spPr/>
    </dgm:pt>
    <dgm:pt modelId="{50FEA2F2-B7AD-46C0-A429-279219082C9B}" type="pres">
      <dgm:prSet presAssocID="{D6398EF9-D443-4DE5-85CB-832E2D6D63A1}" presName="bgRect" presStyleLbl="node1" presStyleIdx="0" presStyleCnt="2"/>
      <dgm:spPr/>
      <dgm:t>
        <a:bodyPr/>
        <a:lstStyle/>
        <a:p>
          <a:endParaRPr lang="zh-CN" altLang="en-US"/>
        </a:p>
      </dgm:t>
    </dgm:pt>
    <dgm:pt modelId="{12EF48B1-D87E-4A27-98D2-0017CFB546CC}" type="pres">
      <dgm:prSet presAssocID="{D6398EF9-D443-4DE5-85CB-832E2D6D63A1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607D5E-A532-42F2-B8F1-0DA777296674}" type="pres">
      <dgm:prSet presAssocID="{D6398EF9-D443-4DE5-85CB-832E2D6D63A1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CBCA3F-7342-4242-84AC-0227FDC99020}" type="pres">
      <dgm:prSet presAssocID="{D514245F-8394-43D6-A54B-3CEF6AAB0E18}" presName="hSp" presStyleCnt="0"/>
      <dgm:spPr/>
    </dgm:pt>
    <dgm:pt modelId="{F9583B1C-FFD8-4228-838B-DBCECBC934D3}" type="pres">
      <dgm:prSet presAssocID="{D514245F-8394-43D6-A54B-3CEF6AAB0E18}" presName="vProcSp" presStyleCnt="0"/>
      <dgm:spPr/>
    </dgm:pt>
    <dgm:pt modelId="{9709D501-3711-4305-8D2A-4F3ACE430AAD}" type="pres">
      <dgm:prSet presAssocID="{D514245F-8394-43D6-A54B-3CEF6AAB0E18}" presName="vSp1" presStyleCnt="0"/>
      <dgm:spPr/>
    </dgm:pt>
    <dgm:pt modelId="{45F97C87-E81B-4BD3-85BE-E085F1D72DFA}" type="pres">
      <dgm:prSet presAssocID="{D514245F-8394-43D6-A54B-3CEF6AAB0E18}" presName="simulatedConn" presStyleLbl="solidFgAcc1" presStyleIdx="0" presStyleCnt="1" custLinFactY="25858" custLinFactNeighborY="100000"/>
      <dgm:spPr/>
    </dgm:pt>
    <dgm:pt modelId="{D4D051DB-2715-45AB-A20B-83DDD0AB32C6}" type="pres">
      <dgm:prSet presAssocID="{D514245F-8394-43D6-A54B-3CEF6AAB0E18}" presName="vSp2" presStyleCnt="0"/>
      <dgm:spPr/>
    </dgm:pt>
    <dgm:pt modelId="{797F40D7-149E-490A-9DF5-37C283C9106D}" type="pres">
      <dgm:prSet presAssocID="{D514245F-8394-43D6-A54B-3CEF6AAB0E18}" presName="sibTrans" presStyleCnt="0"/>
      <dgm:spPr/>
    </dgm:pt>
    <dgm:pt modelId="{CEE31D97-8E9D-4EB6-8034-63168B099D79}" type="pres">
      <dgm:prSet presAssocID="{ECD8DB79-E583-4D42-92AC-38696796CB1F}" presName="compositeNode" presStyleCnt="0">
        <dgm:presLayoutVars>
          <dgm:bulletEnabled val="1"/>
        </dgm:presLayoutVars>
      </dgm:prSet>
      <dgm:spPr/>
    </dgm:pt>
    <dgm:pt modelId="{E1533DFE-E966-40B9-9862-0D903C24C007}" type="pres">
      <dgm:prSet presAssocID="{ECD8DB79-E583-4D42-92AC-38696796CB1F}" presName="bgRect" presStyleLbl="node1" presStyleIdx="1" presStyleCnt="2"/>
      <dgm:spPr/>
      <dgm:t>
        <a:bodyPr/>
        <a:lstStyle/>
        <a:p>
          <a:endParaRPr lang="zh-CN" altLang="en-US"/>
        </a:p>
      </dgm:t>
    </dgm:pt>
    <dgm:pt modelId="{4F3FE53E-B038-4DDD-922C-3C5E5D2DC791}" type="pres">
      <dgm:prSet presAssocID="{ECD8DB79-E583-4D42-92AC-38696796CB1F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B09C14A-2C43-4C94-BE57-AA229A8B42BF}" type="pres">
      <dgm:prSet presAssocID="{ECD8DB79-E583-4D42-92AC-38696796CB1F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791C2A-74F6-44D7-974E-BA8C2075469C}" type="presOf" srcId="{6F5C2B6F-83EF-4986-BD55-573327D9F825}" destId="{F9607D5E-A532-42F2-B8F1-0DA777296674}" srcOrd="0" destOrd="0" presId="urn:microsoft.com/office/officeart/2005/8/layout/hProcess7#1"/>
    <dgm:cxn modelId="{2CC38FF4-24F9-4D5B-9263-544FE253679D}" type="presOf" srcId="{ECD8DB79-E583-4D42-92AC-38696796CB1F}" destId="{E1533DFE-E966-40B9-9862-0D903C24C007}" srcOrd="0" destOrd="0" presId="urn:microsoft.com/office/officeart/2005/8/layout/hProcess7#1"/>
    <dgm:cxn modelId="{BCCA7254-9CF8-409F-A8A8-34B7F2E590A6}" type="presOf" srcId="{D6398EF9-D443-4DE5-85CB-832E2D6D63A1}" destId="{12EF48B1-D87E-4A27-98D2-0017CFB546CC}" srcOrd="1" destOrd="0" presId="urn:microsoft.com/office/officeart/2005/8/layout/hProcess7#1"/>
    <dgm:cxn modelId="{A0C6EC1E-01AD-4F62-88A5-64B4F511500B}" srcId="{D66E2736-3192-431E-AE86-05B324A5FB25}" destId="{ECD8DB79-E583-4D42-92AC-38696796CB1F}" srcOrd="1" destOrd="0" parTransId="{B6DE4792-C460-48DB-BFD0-1293682A767C}" sibTransId="{7D48BAA1-4C97-4C9F-AB1F-828B1FDE6EEF}"/>
    <dgm:cxn modelId="{BA33C847-9222-434B-AA46-E48FE8E5B02A}" type="presOf" srcId="{D6398EF9-D443-4DE5-85CB-832E2D6D63A1}" destId="{50FEA2F2-B7AD-46C0-A429-279219082C9B}" srcOrd="0" destOrd="0" presId="urn:microsoft.com/office/officeart/2005/8/layout/hProcess7#1"/>
    <dgm:cxn modelId="{7C94237F-E08F-41E9-8E56-EC8B0A63CF43}" type="presOf" srcId="{415CF4C3-D7AE-497B-A340-D7F28432D040}" destId="{DB09C14A-2C43-4C94-BE57-AA229A8B42BF}" srcOrd="0" destOrd="0" presId="urn:microsoft.com/office/officeart/2005/8/layout/hProcess7#1"/>
    <dgm:cxn modelId="{D05EFEF2-2787-4649-AB54-06D20FD38559}" srcId="{ECD8DB79-E583-4D42-92AC-38696796CB1F}" destId="{415CF4C3-D7AE-497B-A340-D7F28432D040}" srcOrd="0" destOrd="0" parTransId="{67DBD350-DB5E-47E4-9152-0905AEB50A99}" sibTransId="{CD1DDA44-6830-419B-854B-74450B0B11C0}"/>
    <dgm:cxn modelId="{8E114B22-1565-408B-9115-6A4E461EE4D6}" srcId="{D6398EF9-D443-4DE5-85CB-832E2D6D63A1}" destId="{6F5C2B6F-83EF-4986-BD55-573327D9F825}" srcOrd="0" destOrd="0" parTransId="{30911AAE-E8D7-46F4-AF73-7236F2B4A61A}" sibTransId="{E2086D49-D90C-448A-8FC8-BC00272610C3}"/>
    <dgm:cxn modelId="{46433325-A728-4652-9CA4-13430800C224}" type="presOf" srcId="{ECD8DB79-E583-4D42-92AC-38696796CB1F}" destId="{4F3FE53E-B038-4DDD-922C-3C5E5D2DC791}" srcOrd="1" destOrd="0" presId="urn:microsoft.com/office/officeart/2005/8/layout/hProcess7#1"/>
    <dgm:cxn modelId="{5A10628F-196B-457F-93CD-D580B437C19E}" type="presOf" srcId="{D66E2736-3192-431E-AE86-05B324A5FB25}" destId="{E00A5AE0-15B9-4BD0-8248-00A4629C8BEA}" srcOrd="0" destOrd="0" presId="urn:microsoft.com/office/officeart/2005/8/layout/hProcess7#1"/>
    <dgm:cxn modelId="{5F7FC2AB-3ECE-4EAC-9D52-98A5781609C4}" srcId="{D66E2736-3192-431E-AE86-05B324A5FB25}" destId="{D6398EF9-D443-4DE5-85CB-832E2D6D63A1}" srcOrd="0" destOrd="0" parTransId="{02375D7B-8D8A-4122-8B96-EA7569EBEB4C}" sibTransId="{D514245F-8394-43D6-A54B-3CEF6AAB0E18}"/>
    <dgm:cxn modelId="{F0D1F1C2-447D-4952-85B0-64EB92EEDC61}" type="presParOf" srcId="{E00A5AE0-15B9-4BD0-8248-00A4629C8BEA}" destId="{4760AEFA-5BC5-4DD7-AA3E-1E063EAA4788}" srcOrd="0" destOrd="0" presId="urn:microsoft.com/office/officeart/2005/8/layout/hProcess7#1"/>
    <dgm:cxn modelId="{E6E5596B-E521-4A50-A455-F0330009B4F1}" type="presParOf" srcId="{4760AEFA-5BC5-4DD7-AA3E-1E063EAA4788}" destId="{50FEA2F2-B7AD-46C0-A429-279219082C9B}" srcOrd="0" destOrd="0" presId="urn:microsoft.com/office/officeart/2005/8/layout/hProcess7#1"/>
    <dgm:cxn modelId="{9A919224-ED87-4E18-A6CC-068F0AFEBCB4}" type="presParOf" srcId="{4760AEFA-5BC5-4DD7-AA3E-1E063EAA4788}" destId="{12EF48B1-D87E-4A27-98D2-0017CFB546CC}" srcOrd="1" destOrd="0" presId="urn:microsoft.com/office/officeart/2005/8/layout/hProcess7#1"/>
    <dgm:cxn modelId="{FDFA910B-3389-4FB8-A2F0-81480C1C35D8}" type="presParOf" srcId="{4760AEFA-5BC5-4DD7-AA3E-1E063EAA4788}" destId="{F9607D5E-A532-42F2-B8F1-0DA777296674}" srcOrd="2" destOrd="0" presId="urn:microsoft.com/office/officeart/2005/8/layout/hProcess7#1"/>
    <dgm:cxn modelId="{EE2F29B7-A32E-4B7B-8188-97AA2D1188D1}" type="presParOf" srcId="{E00A5AE0-15B9-4BD0-8248-00A4629C8BEA}" destId="{54CBCA3F-7342-4242-84AC-0227FDC99020}" srcOrd="1" destOrd="0" presId="urn:microsoft.com/office/officeart/2005/8/layout/hProcess7#1"/>
    <dgm:cxn modelId="{229408B2-0EA1-4119-AD61-4D5D90DBFC49}" type="presParOf" srcId="{E00A5AE0-15B9-4BD0-8248-00A4629C8BEA}" destId="{F9583B1C-FFD8-4228-838B-DBCECBC934D3}" srcOrd="2" destOrd="0" presId="urn:microsoft.com/office/officeart/2005/8/layout/hProcess7#1"/>
    <dgm:cxn modelId="{A585EF03-35EA-48A8-AC18-7A8A2E797529}" type="presParOf" srcId="{F9583B1C-FFD8-4228-838B-DBCECBC934D3}" destId="{9709D501-3711-4305-8D2A-4F3ACE430AAD}" srcOrd="0" destOrd="0" presId="urn:microsoft.com/office/officeart/2005/8/layout/hProcess7#1"/>
    <dgm:cxn modelId="{3F18BC96-F868-49BC-A2AC-9BF15367B631}" type="presParOf" srcId="{F9583B1C-FFD8-4228-838B-DBCECBC934D3}" destId="{45F97C87-E81B-4BD3-85BE-E085F1D72DFA}" srcOrd="1" destOrd="0" presId="urn:microsoft.com/office/officeart/2005/8/layout/hProcess7#1"/>
    <dgm:cxn modelId="{E296880D-F601-4FBB-96DB-CB0350EC6D83}" type="presParOf" srcId="{F9583B1C-FFD8-4228-838B-DBCECBC934D3}" destId="{D4D051DB-2715-45AB-A20B-83DDD0AB32C6}" srcOrd="2" destOrd="0" presId="urn:microsoft.com/office/officeart/2005/8/layout/hProcess7#1"/>
    <dgm:cxn modelId="{5338D621-28D6-4B2F-8825-76B5BF6BB4A7}" type="presParOf" srcId="{E00A5AE0-15B9-4BD0-8248-00A4629C8BEA}" destId="{797F40D7-149E-490A-9DF5-37C283C9106D}" srcOrd="3" destOrd="0" presId="urn:microsoft.com/office/officeart/2005/8/layout/hProcess7#1"/>
    <dgm:cxn modelId="{C9EAC9DF-5B9D-422F-A61C-1DA3C424B652}" type="presParOf" srcId="{E00A5AE0-15B9-4BD0-8248-00A4629C8BEA}" destId="{CEE31D97-8E9D-4EB6-8034-63168B099D79}" srcOrd="4" destOrd="0" presId="urn:microsoft.com/office/officeart/2005/8/layout/hProcess7#1"/>
    <dgm:cxn modelId="{30EAFD1A-3A0C-4097-B2D5-022E141D5367}" type="presParOf" srcId="{CEE31D97-8E9D-4EB6-8034-63168B099D79}" destId="{E1533DFE-E966-40B9-9862-0D903C24C007}" srcOrd="0" destOrd="0" presId="urn:microsoft.com/office/officeart/2005/8/layout/hProcess7#1"/>
    <dgm:cxn modelId="{61604B5F-8296-426A-8DAF-AFB3E1587EB1}" type="presParOf" srcId="{CEE31D97-8E9D-4EB6-8034-63168B099D79}" destId="{4F3FE53E-B038-4DDD-922C-3C5E5D2DC791}" srcOrd="1" destOrd="0" presId="urn:microsoft.com/office/officeart/2005/8/layout/hProcess7#1"/>
    <dgm:cxn modelId="{BF96DE2A-05BB-4D0C-8B09-E35C4E95E4D7}" type="presParOf" srcId="{CEE31D97-8E9D-4EB6-8034-63168B099D79}" destId="{DB09C14A-2C43-4C94-BE57-AA229A8B42BF}" srcOrd="2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3939823B-8D34-4BD2-A76D-066C729498F6}" type="datetimeFigureOut">
              <a:rPr lang="zh-CN" altLang="en-US"/>
              <a:pPr>
                <a:defRPr/>
              </a:pPr>
              <a:t>2015-11-4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2269AB34-C79D-47FD-AAE8-3953CA06C6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195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fld id="{BC2FF945-FB08-43E4-ACE8-4E6413C4507D}" type="datetime1">
              <a:rPr lang="zh-CN" altLang="en-US"/>
              <a:pPr>
                <a:defRPr/>
              </a:pPr>
              <a:t>2015-11-4</a:t>
            </a:fld>
            <a:endParaRPr lang="zh-CN" altLang="en-US"/>
          </a:p>
        </p:txBody>
      </p:sp>
      <p:sp>
        <p:nvSpPr>
          <p:cNvPr id="5124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8197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8198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199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宋体" pitchFamily="2" charset="-122"/>
                <a:cs typeface="Arial" charset="0"/>
              </a:defRPr>
            </a:lvl1pPr>
          </a:lstStyle>
          <a:p>
            <a:pPr>
              <a:defRPr/>
            </a:pPr>
            <a:fld id="{9156A9C0-8BED-49AA-94D3-C1C1A378842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4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Version 6.0</a:t>
            </a:r>
            <a:endParaRPr lang="zh-CN" altLang="en-US" smtClean="0">
              <a:ea typeface="宋体" charset="-122"/>
            </a:endParaRPr>
          </a:p>
        </p:txBody>
      </p:sp>
      <p:sp>
        <p:nvSpPr>
          <p:cNvPr id="8195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01327B-ACC3-45AB-938B-94682FFFD541}" type="slidenum">
              <a:rPr lang="zh-CN" altLang="en-US" smtClean="0">
                <a:ea typeface="宋体" charset="-122"/>
              </a:rPr>
              <a:pPr/>
              <a:t>1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362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EDB1C9-640D-4E51-A8BB-7C275F042E88}" type="slidenum">
              <a:rPr lang="zh-CN" altLang="en-US" smtClean="0">
                <a:ea typeface="宋体" charset="-122"/>
              </a:rPr>
              <a:pPr/>
              <a:t>7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smtClean="0">
                <a:ea typeface="宋体" charset="-122"/>
              </a:rPr>
              <a:t>G2.5</a:t>
            </a:r>
            <a:r>
              <a:rPr lang="zh-CN" altLang="en-US" smtClean="0">
                <a:ea typeface="宋体" charset="-122"/>
              </a:rPr>
              <a:t>为</a:t>
            </a:r>
            <a:r>
              <a:rPr lang="en-US" altLang="zh-CN" smtClean="0">
                <a:ea typeface="宋体" charset="-122"/>
              </a:rPr>
              <a:t>LTPS</a:t>
            </a:r>
            <a:r>
              <a:rPr lang="zh-CN" altLang="en-US" smtClean="0">
                <a:ea typeface="宋体" charset="-122"/>
              </a:rPr>
              <a:t>线</a:t>
            </a:r>
            <a:endParaRPr lang="en-US" altLang="zh-CN" smtClean="0">
              <a:ea typeface="宋体" charset="-122"/>
            </a:endParaRPr>
          </a:p>
          <a:p>
            <a:r>
              <a:rPr lang="en-US" altLang="zh-CN" smtClean="0">
                <a:ea typeface="宋体" charset="-122"/>
              </a:rPr>
              <a:t>2011</a:t>
            </a:r>
            <a:r>
              <a:rPr lang="zh-CN" altLang="en-US" smtClean="0">
                <a:ea typeface="宋体" charset="-122"/>
              </a:rPr>
              <a:t>年收购</a:t>
            </a:r>
            <a:r>
              <a:rPr lang="en-US" altLang="zh-CN" smtClean="0">
                <a:ea typeface="宋体" charset="-122"/>
              </a:rPr>
              <a:t>NLT</a:t>
            </a:r>
            <a:endParaRPr lang="zh-CN" altLang="en-US" smtClean="0">
              <a:ea typeface="宋体" charset="-122"/>
            </a:endParaRPr>
          </a:p>
        </p:txBody>
      </p:sp>
      <p:sp>
        <p:nvSpPr>
          <p:cNvPr id="18436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C72312F-4749-4943-81F0-46991CD09952}" type="slidenum">
              <a:rPr lang="zh-CN" altLang="en-US" sz="1200">
                <a:latin typeface="Calibri" pitchFamily="34" charset="0"/>
                <a:cs typeface="Arial" charset="0"/>
              </a:rPr>
              <a:pPr algn="r"/>
              <a:t>9</a:t>
            </a:fld>
            <a:endParaRPr lang="en-US" altLang="zh-CN" sz="1200">
              <a:latin typeface="Calibri" pitchFamily="34" charset="0"/>
              <a:cs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8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2A81D-F283-4966-AF3E-5F986635644F}" type="slidenum">
              <a:rPr lang="zh-CN" altLang="en-US" smtClean="0">
                <a:ea typeface="宋体" charset="-122"/>
              </a:rPr>
              <a:pPr/>
              <a:t>11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4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CN" altLang="en-US" smtClean="0">
                <a:ea typeface="宋体" charset="-122"/>
              </a:rPr>
              <a:t>研发中心：日本，深圳，武汉，上海，厦门，成都</a:t>
            </a:r>
            <a:endParaRPr lang="en-US" altLang="zh-CN" smtClean="0">
              <a:ea typeface="宋体" charset="-122"/>
            </a:endParaRPr>
          </a:p>
          <a:p>
            <a:r>
              <a:rPr lang="zh-CN" altLang="en-US" smtClean="0">
                <a:ea typeface="宋体" charset="-122"/>
              </a:rPr>
              <a:t>生产线：武汉</a:t>
            </a:r>
            <a:r>
              <a:rPr lang="en-US" altLang="zh-CN" smtClean="0">
                <a:ea typeface="宋体" charset="-122"/>
              </a:rPr>
              <a:t>2</a:t>
            </a:r>
            <a:r>
              <a:rPr lang="zh-CN" altLang="en-US" smtClean="0">
                <a:ea typeface="宋体" charset="-122"/>
              </a:rPr>
              <a:t>，成都</a:t>
            </a:r>
            <a:r>
              <a:rPr lang="en-US" altLang="zh-CN" smtClean="0">
                <a:ea typeface="宋体" charset="-122"/>
              </a:rPr>
              <a:t>1</a:t>
            </a:r>
            <a:r>
              <a:rPr lang="zh-CN" altLang="en-US" smtClean="0">
                <a:ea typeface="宋体" charset="-122"/>
              </a:rPr>
              <a:t>，上海</a:t>
            </a:r>
            <a:r>
              <a:rPr lang="en-US" altLang="zh-CN" smtClean="0">
                <a:ea typeface="宋体" charset="-122"/>
              </a:rPr>
              <a:t>3</a:t>
            </a:r>
            <a:r>
              <a:rPr lang="zh-CN" altLang="en-US" smtClean="0">
                <a:ea typeface="宋体" charset="-122"/>
              </a:rPr>
              <a:t>，深圳</a:t>
            </a:r>
            <a:r>
              <a:rPr lang="en-US" altLang="zh-CN" smtClean="0">
                <a:ea typeface="宋体" charset="-122"/>
              </a:rPr>
              <a:t>1</a:t>
            </a:r>
            <a:r>
              <a:rPr lang="zh-CN" altLang="en-US" smtClean="0">
                <a:ea typeface="宋体" charset="-122"/>
              </a:rPr>
              <a:t>，厦门</a:t>
            </a:r>
            <a:r>
              <a:rPr lang="en-US" altLang="zh-CN" smtClean="0">
                <a:ea typeface="宋体" charset="-122"/>
              </a:rPr>
              <a:t>2</a:t>
            </a:r>
            <a:r>
              <a:rPr lang="zh-CN" altLang="en-US" smtClean="0">
                <a:ea typeface="宋体" charset="-122"/>
              </a:rPr>
              <a:t>，日本</a:t>
            </a:r>
            <a:r>
              <a:rPr lang="en-US" altLang="zh-CN" smtClean="0">
                <a:ea typeface="宋体" charset="-122"/>
              </a:rPr>
              <a:t>2</a:t>
            </a:r>
            <a:endParaRPr lang="zh-CN" altLang="en-US" smtClean="0">
              <a:ea typeface="宋体" charset="-122"/>
            </a:endParaRPr>
          </a:p>
        </p:txBody>
      </p:sp>
      <p:sp>
        <p:nvSpPr>
          <p:cNvPr id="28675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C665C4-306F-4EDD-B595-58B74A3CFC2A}" type="slidenum">
              <a:rPr lang="zh-CN" altLang="en-US" smtClean="0">
                <a:solidFill>
                  <a:srgbClr val="000000"/>
                </a:solidFill>
                <a:ea typeface="宋体" charset="-122"/>
              </a:rPr>
              <a:pPr/>
              <a:t>14</a:t>
            </a:fld>
            <a:endParaRPr lang="en-US" altLang="zh-CN" smtClean="0">
              <a:solidFill>
                <a:srgbClr val="000000"/>
              </a:solidFill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0722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30723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398E7-51FB-4B83-A302-408408189B74}" type="slidenum">
              <a:rPr lang="zh-CN" altLang="en-US" smtClean="0">
                <a:ea typeface="宋体" charset="-122"/>
              </a:rPr>
              <a:pPr/>
              <a:t>15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3794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HK" altLang="en-US" smtClean="0">
              <a:ea typeface="宋体" charset="-122"/>
            </a:endParaRPr>
          </a:p>
        </p:txBody>
      </p:sp>
      <p:sp>
        <p:nvSpPr>
          <p:cNvPr id="33795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C0BC43-5585-4C6E-A4A1-72E0DEEA499A}" type="slidenum">
              <a:rPr lang="zh-CN" altLang="en-US" smtClean="0">
                <a:ea typeface="宋体" charset="-122"/>
              </a:rPr>
              <a:pPr/>
              <a:t>17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0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37891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6DB51F-0365-49FE-865D-E4D489913866}" type="slidenum">
              <a:rPr lang="zh-CN" altLang="en-US" smtClean="0">
                <a:ea typeface="宋体" charset="-122"/>
              </a:rPr>
              <a:pPr/>
              <a:t>20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469E28-A5D3-45A7-A2FA-5550EF0E08BE}" type="slidenum">
              <a:rPr lang="zh-CN" altLang="en-US" smtClean="0">
                <a:ea typeface="宋体" charset="-122"/>
              </a:rPr>
              <a:pPr/>
              <a:t>21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93063" y="1870075"/>
            <a:ext cx="1150937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12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993063" y="3248025"/>
            <a:ext cx="115093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13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993063" y="4308475"/>
            <a:ext cx="115093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993063" y="5368925"/>
            <a:ext cx="1150937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ep 12"/>
          <p:cNvGrpSpPr>
            <a:grpSpLocks/>
          </p:cNvGrpSpPr>
          <p:nvPr userDrawn="1"/>
        </p:nvGrpSpPr>
        <p:grpSpPr bwMode="auto">
          <a:xfrm>
            <a:off x="0" y="6381750"/>
            <a:ext cx="9144000" cy="476250"/>
            <a:chOff x="0" y="6524625"/>
            <a:chExt cx="9144000" cy="333150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0" y="6524625"/>
              <a:ext cx="9144000" cy="333150"/>
            </a:xfrm>
            <a:prstGeom prst="rect">
              <a:avLst/>
            </a:prstGeom>
            <a:gradFill rotWithShape="1">
              <a:gsLst>
                <a:gs pos="0">
                  <a:srgbClr val="1B639D"/>
                </a:gs>
                <a:gs pos="100000">
                  <a:srgbClr val="3E84BF"/>
                </a:gs>
              </a:gsLst>
              <a:lin ang="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 wrap="none" anchor="ctr"/>
            <a:lstStyle/>
            <a:p>
              <a:pPr>
                <a:defRPr/>
              </a:pPr>
              <a:endParaRPr lang="nl-BE" altLang="zh-CN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0" y="6524625"/>
              <a:ext cx="9144000" cy="4331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/>
            </a:extLst>
          </p:spPr>
          <p:txBody>
            <a:bodyPr wrap="none" anchor="ctr"/>
            <a:lstStyle/>
            <a:p>
              <a:pPr>
                <a:defRPr/>
              </a:pPr>
              <a:endParaRPr lang="nl-BE" altLang="zh-CN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9" name="矩形 1221"/>
          <p:cNvSpPr/>
          <p:nvPr userDrawn="1"/>
        </p:nvSpPr>
        <p:spPr>
          <a:xfrm>
            <a:off x="0" y="-1"/>
            <a:ext cx="9144000" cy="3338507"/>
          </a:xfrm>
          <a:custGeom>
            <a:avLst/>
            <a:gdLst>
              <a:gd name="connsiteX0" fmla="*/ 0 w 9144000"/>
              <a:gd name="connsiteY0" fmla="*/ 0 h 3382383"/>
              <a:gd name="connsiteX1" fmla="*/ 9144000 w 9144000"/>
              <a:gd name="connsiteY1" fmla="*/ 0 h 3382383"/>
              <a:gd name="connsiteX2" fmla="*/ 9144000 w 9144000"/>
              <a:gd name="connsiteY2" fmla="*/ 3382383 h 3382383"/>
              <a:gd name="connsiteX3" fmla="*/ 0 w 9144000"/>
              <a:gd name="connsiteY3" fmla="*/ 3382383 h 3382383"/>
              <a:gd name="connsiteX4" fmla="*/ 0 w 9144000"/>
              <a:gd name="connsiteY4" fmla="*/ 0 h 3382383"/>
              <a:gd name="connsiteX0" fmla="*/ 0 w 9144000"/>
              <a:gd name="connsiteY0" fmla="*/ 0 h 3382383"/>
              <a:gd name="connsiteX1" fmla="*/ 9144000 w 9144000"/>
              <a:gd name="connsiteY1" fmla="*/ 0 h 3382383"/>
              <a:gd name="connsiteX2" fmla="*/ 9144000 w 9144000"/>
              <a:gd name="connsiteY2" fmla="*/ 1821820 h 3382383"/>
              <a:gd name="connsiteX3" fmla="*/ 9144000 w 9144000"/>
              <a:gd name="connsiteY3" fmla="*/ 3382383 h 3382383"/>
              <a:gd name="connsiteX4" fmla="*/ 0 w 9144000"/>
              <a:gd name="connsiteY4" fmla="*/ 3382383 h 3382383"/>
              <a:gd name="connsiteX5" fmla="*/ 0 w 9144000"/>
              <a:gd name="connsiteY5" fmla="*/ 0 h 3382383"/>
              <a:gd name="connsiteX0" fmla="*/ 0 w 9144000"/>
              <a:gd name="connsiteY0" fmla="*/ 0 h 3382383"/>
              <a:gd name="connsiteX1" fmla="*/ 9144000 w 9144000"/>
              <a:gd name="connsiteY1" fmla="*/ 0 h 3382383"/>
              <a:gd name="connsiteX2" fmla="*/ 9144000 w 9144000"/>
              <a:gd name="connsiteY2" fmla="*/ 1821820 h 3382383"/>
              <a:gd name="connsiteX3" fmla="*/ 0 w 9144000"/>
              <a:gd name="connsiteY3" fmla="*/ 3382383 h 3382383"/>
              <a:gd name="connsiteX4" fmla="*/ 0 w 9144000"/>
              <a:gd name="connsiteY4" fmla="*/ 0 h 3382383"/>
              <a:gd name="connsiteX0" fmla="*/ 0 w 9144000"/>
              <a:gd name="connsiteY0" fmla="*/ 0 h 3382383"/>
              <a:gd name="connsiteX1" fmla="*/ 9144000 w 9144000"/>
              <a:gd name="connsiteY1" fmla="*/ 0 h 3382383"/>
              <a:gd name="connsiteX2" fmla="*/ 9144000 w 9144000"/>
              <a:gd name="connsiteY2" fmla="*/ 1821820 h 3382383"/>
              <a:gd name="connsiteX3" fmla="*/ 0 w 9144000"/>
              <a:gd name="connsiteY3" fmla="*/ 3382383 h 3382383"/>
              <a:gd name="connsiteX4" fmla="*/ 0 w 9144000"/>
              <a:gd name="connsiteY4" fmla="*/ 2938644 h 3382383"/>
              <a:gd name="connsiteX5" fmla="*/ 0 w 9144000"/>
              <a:gd name="connsiteY5" fmla="*/ 0 h 3382383"/>
              <a:gd name="connsiteX0" fmla="*/ 0 w 9144000"/>
              <a:gd name="connsiteY0" fmla="*/ 0 h 2938644"/>
              <a:gd name="connsiteX1" fmla="*/ 9144000 w 9144000"/>
              <a:gd name="connsiteY1" fmla="*/ 0 h 2938644"/>
              <a:gd name="connsiteX2" fmla="*/ 9144000 w 9144000"/>
              <a:gd name="connsiteY2" fmla="*/ 1821820 h 2938644"/>
              <a:gd name="connsiteX3" fmla="*/ 0 w 9144000"/>
              <a:gd name="connsiteY3" fmla="*/ 2938644 h 2938644"/>
              <a:gd name="connsiteX4" fmla="*/ 0 w 9144000"/>
              <a:gd name="connsiteY4" fmla="*/ 0 h 2938644"/>
              <a:gd name="connsiteX0" fmla="*/ 0 w 9144000"/>
              <a:gd name="connsiteY0" fmla="*/ 0 h 3287298"/>
              <a:gd name="connsiteX1" fmla="*/ 9144000 w 9144000"/>
              <a:gd name="connsiteY1" fmla="*/ 0 h 3287298"/>
              <a:gd name="connsiteX2" fmla="*/ 9144000 w 9144000"/>
              <a:gd name="connsiteY2" fmla="*/ 1821820 h 3287298"/>
              <a:gd name="connsiteX3" fmla="*/ 0 w 9144000"/>
              <a:gd name="connsiteY3" fmla="*/ 2938644 h 3287298"/>
              <a:gd name="connsiteX4" fmla="*/ 0 w 9144000"/>
              <a:gd name="connsiteY4" fmla="*/ 0 h 3287298"/>
              <a:gd name="connsiteX0" fmla="*/ 0 w 9144000"/>
              <a:gd name="connsiteY0" fmla="*/ 0 h 3426764"/>
              <a:gd name="connsiteX1" fmla="*/ 9144000 w 9144000"/>
              <a:gd name="connsiteY1" fmla="*/ 0 h 3426764"/>
              <a:gd name="connsiteX2" fmla="*/ 9144000 w 9144000"/>
              <a:gd name="connsiteY2" fmla="*/ 1821820 h 3426764"/>
              <a:gd name="connsiteX3" fmla="*/ 0 w 9144000"/>
              <a:gd name="connsiteY3" fmla="*/ 2938644 h 3426764"/>
              <a:gd name="connsiteX4" fmla="*/ 0 w 9144000"/>
              <a:gd name="connsiteY4" fmla="*/ 0 h 3426764"/>
              <a:gd name="connsiteX0" fmla="*/ 0 w 9144000"/>
              <a:gd name="connsiteY0" fmla="*/ 0 h 3355732"/>
              <a:gd name="connsiteX1" fmla="*/ 9144000 w 9144000"/>
              <a:gd name="connsiteY1" fmla="*/ 0 h 3355732"/>
              <a:gd name="connsiteX2" fmla="*/ 9144000 w 9144000"/>
              <a:gd name="connsiteY2" fmla="*/ 1821820 h 3355732"/>
              <a:gd name="connsiteX3" fmla="*/ 0 w 9144000"/>
              <a:gd name="connsiteY3" fmla="*/ 2938644 h 3355732"/>
              <a:gd name="connsiteX4" fmla="*/ 0 w 9144000"/>
              <a:gd name="connsiteY4" fmla="*/ 0 h 3355732"/>
              <a:gd name="connsiteX0" fmla="*/ 0 w 9144000"/>
              <a:gd name="connsiteY0" fmla="*/ 0 h 3338506"/>
              <a:gd name="connsiteX1" fmla="*/ 9144000 w 9144000"/>
              <a:gd name="connsiteY1" fmla="*/ 0 h 3338506"/>
              <a:gd name="connsiteX2" fmla="*/ 9144000 w 9144000"/>
              <a:gd name="connsiteY2" fmla="*/ 1821820 h 3338506"/>
              <a:gd name="connsiteX3" fmla="*/ 0 w 9144000"/>
              <a:gd name="connsiteY3" fmla="*/ 2938644 h 3338506"/>
              <a:gd name="connsiteX4" fmla="*/ 0 w 9144000"/>
              <a:gd name="connsiteY4" fmla="*/ 0 h 3338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338506">
                <a:moveTo>
                  <a:pt x="0" y="0"/>
                </a:moveTo>
                <a:lnTo>
                  <a:pt x="9144000" y="0"/>
                </a:lnTo>
                <a:lnTo>
                  <a:pt x="9144000" y="1821820"/>
                </a:lnTo>
                <a:cubicBezTo>
                  <a:pt x="6794015" y="3003792"/>
                  <a:pt x="3718095" y="3885618"/>
                  <a:pt x="0" y="2938644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175F95"/>
              </a:gs>
              <a:gs pos="50000">
                <a:srgbClr val="2272AF"/>
              </a:gs>
              <a:gs pos="0">
                <a:srgbClr val="6099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19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385763" y="211138"/>
            <a:ext cx="5903912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Administrator\Desktop\1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0" y="1073150"/>
            <a:ext cx="9144000" cy="2309813"/>
          </a:xfrm>
          <a:prstGeom prst="rect">
            <a:avLst/>
          </a:prstGeom>
          <a:noFill/>
          <a:effectLst>
            <a:outerShdw blurRad="190500" dist="76200" dir="5400000" algn="t" rotWithShape="0">
              <a:prstClr val="black">
                <a:alpha val="30000"/>
              </a:prstClr>
            </a:outerShdw>
          </a:effectLst>
          <a:extLst/>
        </p:spPr>
      </p:pic>
      <p:sp>
        <p:nvSpPr>
          <p:cNvPr id="12" name="Footer Placeholder 6"/>
          <p:cNvSpPr txBox="1">
            <a:spLocks/>
          </p:cNvSpPr>
          <p:nvPr userDrawn="1"/>
        </p:nvSpPr>
        <p:spPr bwMode="auto">
          <a:xfrm>
            <a:off x="7827963" y="6523038"/>
            <a:ext cx="1263650" cy="2984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5000"/>
              </a:lnSpc>
              <a:spcBef>
                <a:spcPct val="15000"/>
              </a:spcBef>
              <a:buClr>
                <a:srgbClr val="747273"/>
              </a:buClr>
              <a:defRPr/>
            </a:pPr>
            <a:r>
              <a:rPr lang="en-US" altLang="zh-CN" sz="1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www.tianma.com</a:t>
            </a:r>
          </a:p>
        </p:txBody>
      </p:sp>
      <p:sp>
        <p:nvSpPr>
          <p:cNvPr id="13" name="Footer Placeholder 6"/>
          <p:cNvSpPr txBox="1">
            <a:spLocks/>
          </p:cNvSpPr>
          <p:nvPr userDrawn="1"/>
        </p:nvSpPr>
        <p:spPr bwMode="auto">
          <a:xfrm>
            <a:off x="0" y="6523038"/>
            <a:ext cx="3995738" cy="2984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Clr>
                <a:srgbClr val="747273"/>
              </a:buClr>
              <a:defRPr/>
            </a:pPr>
            <a:r>
              <a:rPr lang="en-US" altLang="zh-CN" sz="1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© 2015 Tianma Micro-electronics Co., Ltd. All rights reserved. </a:t>
            </a: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8">
            <a:grayscl/>
            <a:biLevel thresh="50000"/>
          </a:blip>
          <a:srcRect/>
          <a:stretch>
            <a:fillRect/>
          </a:stretch>
        </p:blipFill>
        <p:spPr bwMode="auto">
          <a:xfrm>
            <a:off x="6846888" y="512763"/>
            <a:ext cx="1970087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hlinkClick r:id="rId2" action="ppaction://hlinksldjump"/>
          </p:cNvPr>
          <p:cNvSpPr/>
          <p:nvPr userDrawn="1"/>
        </p:nvSpPr>
        <p:spPr>
          <a:xfrm>
            <a:off x="6877050" y="341313"/>
            <a:ext cx="1003300" cy="309562"/>
          </a:xfrm>
          <a:prstGeom prst="roundRect">
            <a:avLst/>
          </a:prstGeom>
          <a:solidFill>
            <a:srgbClr val="006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8000" rIns="72000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3" name="圆角矩形 2"/>
          <p:cNvSpPr/>
          <p:nvPr userDrawn="1"/>
        </p:nvSpPr>
        <p:spPr>
          <a:xfrm>
            <a:off x="7916863" y="354013"/>
            <a:ext cx="896937" cy="309562"/>
          </a:xfrm>
          <a:prstGeom prst="round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18000" rIns="72000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Industrial</a:t>
            </a:r>
            <a:endParaRPr lang="en-US" altLang="zh-CN" sz="1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Footer Placeholder 6"/>
          <p:cNvSpPr txBox="1">
            <a:spLocks/>
          </p:cNvSpPr>
          <p:nvPr userDrawn="1"/>
        </p:nvSpPr>
        <p:spPr bwMode="auto">
          <a:xfrm>
            <a:off x="7880350" y="6559550"/>
            <a:ext cx="1263650" cy="2984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5000"/>
              </a:lnSpc>
              <a:spcBef>
                <a:spcPct val="15000"/>
              </a:spcBef>
              <a:buClr>
                <a:srgbClr val="747273"/>
              </a:buClr>
              <a:defRPr/>
            </a:pPr>
            <a:r>
              <a:rPr lang="en-US" altLang="zh-CN" dirty="0" smtClean="0">
                <a:solidFill>
                  <a:srgbClr val="8A8A8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www.tianma.com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0" y="623888"/>
            <a:ext cx="9144000" cy="212725"/>
          </a:xfrm>
          <a:prstGeom prst="rect">
            <a:avLst/>
          </a:prstGeom>
          <a:solidFill>
            <a:srgbClr val="006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pic>
        <p:nvPicPr>
          <p:cNvPr id="6" name="图片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25425" y="225425"/>
            <a:ext cx="131921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组合 6"/>
          <p:cNvGrpSpPr/>
          <p:nvPr userDrawn="1"/>
        </p:nvGrpSpPr>
        <p:grpSpPr>
          <a:xfrm>
            <a:off x="1627828" y="1404706"/>
            <a:ext cx="5888344" cy="2911279"/>
            <a:chOff x="1602236" y="213814"/>
            <a:chExt cx="5888344" cy="2911279"/>
          </a:xfrm>
          <a:solidFill>
            <a:schemeClr val="bg1">
              <a:lumMod val="95000"/>
            </a:schemeClr>
          </a:solidFill>
        </p:grpSpPr>
        <p:grpSp>
          <p:nvGrpSpPr>
            <p:cNvPr id="8" name="组合 7"/>
            <p:cNvGrpSpPr/>
            <p:nvPr/>
          </p:nvGrpSpPr>
          <p:grpSpPr>
            <a:xfrm>
              <a:off x="1602236" y="286994"/>
              <a:ext cx="3367697" cy="2618560"/>
              <a:chOff x="-2893564" y="3360129"/>
              <a:chExt cx="3367697" cy="2618560"/>
            </a:xfrm>
            <a:grpFill/>
          </p:grpSpPr>
          <p:sp>
            <p:nvSpPr>
              <p:cNvPr id="461" name="椭圆 460"/>
              <p:cNvSpPr/>
              <p:nvPr/>
            </p:nvSpPr>
            <p:spPr>
              <a:xfrm>
                <a:off x="-1859067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2" name="椭圆 461"/>
              <p:cNvSpPr/>
              <p:nvPr/>
            </p:nvSpPr>
            <p:spPr>
              <a:xfrm>
                <a:off x="-1652167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3" name="椭圆 462"/>
              <p:cNvSpPr/>
              <p:nvPr/>
            </p:nvSpPr>
            <p:spPr>
              <a:xfrm>
                <a:off x="-1169402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4" name="椭圆 463"/>
              <p:cNvSpPr/>
              <p:nvPr/>
            </p:nvSpPr>
            <p:spPr>
              <a:xfrm>
                <a:off x="-1100435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5" name="椭圆 464"/>
              <p:cNvSpPr/>
              <p:nvPr/>
            </p:nvSpPr>
            <p:spPr>
              <a:xfrm>
                <a:off x="-1100435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6" name="椭圆 465"/>
              <p:cNvSpPr/>
              <p:nvPr/>
            </p:nvSpPr>
            <p:spPr>
              <a:xfrm>
                <a:off x="-1031469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7" name="椭圆 466"/>
              <p:cNvSpPr/>
              <p:nvPr/>
            </p:nvSpPr>
            <p:spPr>
              <a:xfrm>
                <a:off x="-2479765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8" name="椭圆 467"/>
              <p:cNvSpPr/>
              <p:nvPr/>
            </p:nvSpPr>
            <p:spPr>
              <a:xfrm>
                <a:off x="-2410799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9" name="椭圆 468"/>
              <p:cNvSpPr/>
              <p:nvPr/>
            </p:nvSpPr>
            <p:spPr>
              <a:xfrm>
                <a:off x="-2341832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0" name="椭圆 469"/>
              <p:cNvSpPr/>
              <p:nvPr/>
            </p:nvSpPr>
            <p:spPr>
              <a:xfrm>
                <a:off x="-2272866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1" name="椭圆 470"/>
              <p:cNvSpPr/>
              <p:nvPr/>
            </p:nvSpPr>
            <p:spPr>
              <a:xfrm>
                <a:off x="-1583201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2" name="椭圆 471"/>
              <p:cNvSpPr/>
              <p:nvPr/>
            </p:nvSpPr>
            <p:spPr>
              <a:xfrm>
                <a:off x="-1031469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3" name="椭圆 472"/>
              <p:cNvSpPr/>
              <p:nvPr/>
            </p:nvSpPr>
            <p:spPr>
              <a:xfrm>
                <a:off x="-2410799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4" name="椭圆 473"/>
              <p:cNvSpPr/>
              <p:nvPr/>
            </p:nvSpPr>
            <p:spPr>
              <a:xfrm>
                <a:off x="-2272866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5" name="椭圆 474"/>
              <p:cNvSpPr/>
              <p:nvPr/>
            </p:nvSpPr>
            <p:spPr>
              <a:xfrm>
                <a:off x="-962502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6" name="椭圆 475"/>
              <p:cNvSpPr/>
              <p:nvPr/>
            </p:nvSpPr>
            <p:spPr>
              <a:xfrm>
                <a:off x="-1721134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7" name="椭圆 476"/>
              <p:cNvSpPr/>
              <p:nvPr/>
            </p:nvSpPr>
            <p:spPr>
              <a:xfrm>
                <a:off x="-1652167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8" name="椭圆 477"/>
              <p:cNvSpPr/>
              <p:nvPr/>
            </p:nvSpPr>
            <p:spPr>
              <a:xfrm>
                <a:off x="-1238368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9" name="椭圆 478"/>
              <p:cNvSpPr/>
              <p:nvPr/>
            </p:nvSpPr>
            <p:spPr>
              <a:xfrm>
                <a:off x="-1169402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0" name="椭圆 479"/>
              <p:cNvSpPr/>
              <p:nvPr/>
            </p:nvSpPr>
            <p:spPr>
              <a:xfrm>
                <a:off x="-1100435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1" name="椭圆 480"/>
              <p:cNvSpPr/>
              <p:nvPr/>
            </p:nvSpPr>
            <p:spPr>
              <a:xfrm>
                <a:off x="-1031469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2" name="椭圆 481"/>
              <p:cNvSpPr/>
              <p:nvPr/>
            </p:nvSpPr>
            <p:spPr>
              <a:xfrm>
                <a:off x="-410771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3" name="椭圆 482"/>
              <p:cNvSpPr/>
              <p:nvPr/>
            </p:nvSpPr>
            <p:spPr>
              <a:xfrm>
                <a:off x="-341804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4" name="椭圆 483"/>
              <p:cNvSpPr/>
              <p:nvPr/>
            </p:nvSpPr>
            <p:spPr>
              <a:xfrm>
                <a:off x="-272838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5" name="椭圆 484"/>
              <p:cNvSpPr/>
              <p:nvPr/>
            </p:nvSpPr>
            <p:spPr>
              <a:xfrm>
                <a:off x="-962502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6" name="椭圆 485"/>
              <p:cNvSpPr/>
              <p:nvPr/>
            </p:nvSpPr>
            <p:spPr>
              <a:xfrm>
                <a:off x="-893536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7" name="椭圆 486"/>
              <p:cNvSpPr/>
              <p:nvPr/>
            </p:nvSpPr>
            <p:spPr>
              <a:xfrm>
                <a:off x="-1790100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8" name="椭圆 487"/>
              <p:cNvSpPr/>
              <p:nvPr/>
            </p:nvSpPr>
            <p:spPr>
              <a:xfrm>
                <a:off x="-1514234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9" name="椭圆 488"/>
              <p:cNvSpPr/>
              <p:nvPr/>
            </p:nvSpPr>
            <p:spPr>
              <a:xfrm>
                <a:off x="-1445268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0" name="椭圆 489"/>
              <p:cNvSpPr/>
              <p:nvPr/>
            </p:nvSpPr>
            <p:spPr>
              <a:xfrm>
                <a:off x="-1376301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1" name="椭圆 490"/>
              <p:cNvSpPr/>
              <p:nvPr/>
            </p:nvSpPr>
            <p:spPr>
              <a:xfrm>
                <a:off x="-1307335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2" name="椭圆 491"/>
              <p:cNvSpPr/>
              <p:nvPr/>
            </p:nvSpPr>
            <p:spPr>
              <a:xfrm>
                <a:off x="-1238368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3" name="椭圆 492"/>
              <p:cNvSpPr/>
              <p:nvPr/>
            </p:nvSpPr>
            <p:spPr>
              <a:xfrm>
                <a:off x="-1169402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4" name="椭圆 493"/>
              <p:cNvSpPr/>
              <p:nvPr/>
            </p:nvSpPr>
            <p:spPr>
              <a:xfrm>
                <a:off x="-1100435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5" name="椭圆 494"/>
              <p:cNvSpPr/>
              <p:nvPr/>
            </p:nvSpPr>
            <p:spPr>
              <a:xfrm>
                <a:off x="-1031469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6" name="椭圆 495"/>
              <p:cNvSpPr/>
              <p:nvPr/>
            </p:nvSpPr>
            <p:spPr>
              <a:xfrm>
                <a:off x="-617670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7" name="椭圆 496"/>
              <p:cNvSpPr/>
              <p:nvPr/>
            </p:nvSpPr>
            <p:spPr>
              <a:xfrm>
                <a:off x="-341804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8" name="椭圆 497"/>
              <p:cNvSpPr/>
              <p:nvPr/>
            </p:nvSpPr>
            <p:spPr>
              <a:xfrm>
                <a:off x="-272838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9" name="椭圆 498"/>
              <p:cNvSpPr/>
              <p:nvPr/>
            </p:nvSpPr>
            <p:spPr>
              <a:xfrm>
                <a:off x="-962502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0" name="椭圆 499"/>
              <p:cNvSpPr/>
              <p:nvPr/>
            </p:nvSpPr>
            <p:spPr>
              <a:xfrm>
                <a:off x="-893536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1" name="椭圆 500"/>
              <p:cNvSpPr/>
              <p:nvPr/>
            </p:nvSpPr>
            <p:spPr>
              <a:xfrm>
                <a:off x="-824570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2" name="椭圆 501"/>
              <p:cNvSpPr/>
              <p:nvPr/>
            </p:nvSpPr>
            <p:spPr>
              <a:xfrm>
                <a:off x="-755603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3" name="椭圆 502"/>
              <p:cNvSpPr/>
              <p:nvPr/>
            </p:nvSpPr>
            <p:spPr>
              <a:xfrm>
                <a:off x="-686637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4" name="椭圆 503"/>
              <p:cNvSpPr/>
              <p:nvPr/>
            </p:nvSpPr>
            <p:spPr>
              <a:xfrm>
                <a:off x="-1652167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5" name="椭圆 504"/>
              <p:cNvSpPr/>
              <p:nvPr/>
            </p:nvSpPr>
            <p:spPr>
              <a:xfrm>
                <a:off x="-1583201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6" name="椭圆 505"/>
              <p:cNvSpPr/>
              <p:nvPr/>
            </p:nvSpPr>
            <p:spPr>
              <a:xfrm>
                <a:off x="-1514234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7" name="椭圆 506"/>
              <p:cNvSpPr/>
              <p:nvPr/>
            </p:nvSpPr>
            <p:spPr>
              <a:xfrm>
                <a:off x="-1445268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8" name="椭圆 507"/>
              <p:cNvSpPr/>
              <p:nvPr/>
            </p:nvSpPr>
            <p:spPr>
              <a:xfrm>
                <a:off x="-1376301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9" name="椭圆 508"/>
              <p:cNvSpPr/>
              <p:nvPr/>
            </p:nvSpPr>
            <p:spPr>
              <a:xfrm>
                <a:off x="-1307335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0" name="椭圆 509"/>
              <p:cNvSpPr/>
              <p:nvPr/>
            </p:nvSpPr>
            <p:spPr>
              <a:xfrm>
                <a:off x="-1238368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1" name="椭圆 510"/>
              <p:cNvSpPr/>
              <p:nvPr/>
            </p:nvSpPr>
            <p:spPr>
              <a:xfrm>
                <a:off x="-1169402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2" name="椭圆 511"/>
              <p:cNvSpPr/>
              <p:nvPr/>
            </p:nvSpPr>
            <p:spPr>
              <a:xfrm>
                <a:off x="-1100435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3" name="椭圆 512"/>
              <p:cNvSpPr/>
              <p:nvPr/>
            </p:nvSpPr>
            <p:spPr>
              <a:xfrm>
                <a:off x="-1031469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4" name="椭圆 513"/>
              <p:cNvSpPr/>
              <p:nvPr/>
            </p:nvSpPr>
            <p:spPr>
              <a:xfrm>
                <a:off x="-2272866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5" name="椭圆 514"/>
              <p:cNvSpPr/>
              <p:nvPr/>
            </p:nvSpPr>
            <p:spPr>
              <a:xfrm>
                <a:off x="-2203899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6" name="椭圆 515"/>
              <p:cNvSpPr/>
              <p:nvPr/>
            </p:nvSpPr>
            <p:spPr>
              <a:xfrm>
                <a:off x="-2134933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7" name="椭圆 516"/>
              <p:cNvSpPr/>
              <p:nvPr/>
            </p:nvSpPr>
            <p:spPr>
              <a:xfrm>
                <a:off x="-617670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8" name="椭圆 517"/>
              <p:cNvSpPr/>
              <p:nvPr/>
            </p:nvSpPr>
            <p:spPr>
              <a:xfrm>
                <a:off x="-548704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9" name="椭圆 518"/>
              <p:cNvSpPr/>
              <p:nvPr/>
            </p:nvSpPr>
            <p:spPr>
              <a:xfrm>
                <a:off x="-479737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0" name="椭圆 519"/>
              <p:cNvSpPr/>
              <p:nvPr/>
            </p:nvSpPr>
            <p:spPr>
              <a:xfrm>
                <a:off x="-410771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1" name="椭圆 520"/>
              <p:cNvSpPr/>
              <p:nvPr/>
            </p:nvSpPr>
            <p:spPr>
              <a:xfrm>
                <a:off x="-341804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2" name="椭圆 521"/>
              <p:cNvSpPr/>
              <p:nvPr/>
            </p:nvSpPr>
            <p:spPr>
              <a:xfrm>
                <a:off x="-272838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3" name="椭圆 522"/>
              <p:cNvSpPr/>
              <p:nvPr/>
            </p:nvSpPr>
            <p:spPr>
              <a:xfrm>
                <a:off x="-203871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4" name="椭圆 523"/>
              <p:cNvSpPr/>
              <p:nvPr/>
            </p:nvSpPr>
            <p:spPr>
              <a:xfrm>
                <a:off x="-134905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5" name="椭圆 524"/>
              <p:cNvSpPr/>
              <p:nvPr/>
            </p:nvSpPr>
            <p:spPr>
              <a:xfrm>
                <a:off x="-962502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6" name="椭圆 525"/>
              <p:cNvSpPr/>
              <p:nvPr/>
            </p:nvSpPr>
            <p:spPr>
              <a:xfrm>
                <a:off x="-893536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7" name="椭圆 526"/>
              <p:cNvSpPr/>
              <p:nvPr/>
            </p:nvSpPr>
            <p:spPr>
              <a:xfrm>
                <a:off x="-824570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8" name="椭圆 527"/>
              <p:cNvSpPr/>
              <p:nvPr/>
            </p:nvSpPr>
            <p:spPr>
              <a:xfrm>
                <a:off x="-755603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9" name="椭圆 528"/>
              <p:cNvSpPr/>
              <p:nvPr/>
            </p:nvSpPr>
            <p:spPr>
              <a:xfrm>
                <a:off x="-686637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0" name="椭圆 529"/>
              <p:cNvSpPr/>
              <p:nvPr/>
            </p:nvSpPr>
            <p:spPr>
              <a:xfrm>
                <a:off x="-2065966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1" name="椭圆 530"/>
              <p:cNvSpPr/>
              <p:nvPr/>
            </p:nvSpPr>
            <p:spPr>
              <a:xfrm>
                <a:off x="-1997000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2" name="椭圆 531"/>
              <p:cNvSpPr/>
              <p:nvPr/>
            </p:nvSpPr>
            <p:spPr>
              <a:xfrm>
                <a:off x="-1928033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3" name="椭圆 532"/>
              <p:cNvSpPr/>
              <p:nvPr/>
            </p:nvSpPr>
            <p:spPr>
              <a:xfrm>
                <a:off x="-1859067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4" name="椭圆 533"/>
              <p:cNvSpPr/>
              <p:nvPr/>
            </p:nvSpPr>
            <p:spPr>
              <a:xfrm>
                <a:off x="-1790100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5" name="椭圆 534"/>
              <p:cNvSpPr/>
              <p:nvPr/>
            </p:nvSpPr>
            <p:spPr>
              <a:xfrm>
                <a:off x="-1721134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6" name="椭圆 535"/>
              <p:cNvSpPr/>
              <p:nvPr/>
            </p:nvSpPr>
            <p:spPr>
              <a:xfrm>
                <a:off x="-1652167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7" name="椭圆 536"/>
              <p:cNvSpPr/>
              <p:nvPr/>
            </p:nvSpPr>
            <p:spPr>
              <a:xfrm>
                <a:off x="-1583201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8" name="椭圆 537"/>
              <p:cNvSpPr/>
              <p:nvPr/>
            </p:nvSpPr>
            <p:spPr>
              <a:xfrm>
                <a:off x="-1514234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9" name="椭圆 538"/>
              <p:cNvSpPr/>
              <p:nvPr/>
            </p:nvSpPr>
            <p:spPr>
              <a:xfrm>
                <a:off x="-1445268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0" name="椭圆 539"/>
              <p:cNvSpPr/>
              <p:nvPr/>
            </p:nvSpPr>
            <p:spPr>
              <a:xfrm>
                <a:off x="-1376301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1" name="椭圆 540"/>
              <p:cNvSpPr/>
              <p:nvPr/>
            </p:nvSpPr>
            <p:spPr>
              <a:xfrm>
                <a:off x="-1307335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2" name="椭圆 541"/>
              <p:cNvSpPr/>
              <p:nvPr/>
            </p:nvSpPr>
            <p:spPr>
              <a:xfrm>
                <a:off x="-1238368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3" name="椭圆 542"/>
              <p:cNvSpPr/>
              <p:nvPr/>
            </p:nvSpPr>
            <p:spPr>
              <a:xfrm>
                <a:off x="-1169402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4" name="椭圆 543"/>
              <p:cNvSpPr/>
              <p:nvPr/>
            </p:nvSpPr>
            <p:spPr>
              <a:xfrm>
                <a:off x="-1100435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5" name="椭圆 544"/>
              <p:cNvSpPr/>
              <p:nvPr/>
            </p:nvSpPr>
            <p:spPr>
              <a:xfrm>
                <a:off x="-1031469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6" name="椭圆 545"/>
              <p:cNvSpPr/>
              <p:nvPr/>
            </p:nvSpPr>
            <p:spPr>
              <a:xfrm>
                <a:off x="-2410799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7" name="椭圆 546"/>
              <p:cNvSpPr/>
              <p:nvPr/>
            </p:nvSpPr>
            <p:spPr>
              <a:xfrm>
                <a:off x="-2341832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8" name="椭圆 547"/>
              <p:cNvSpPr/>
              <p:nvPr/>
            </p:nvSpPr>
            <p:spPr>
              <a:xfrm>
                <a:off x="-2272866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9" name="椭圆 548"/>
              <p:cNvSpPr/>
              <p:nvPr/>
            </p:nvSpPr>
            <p:spPr>
              <a:xfrm>
                <a:off x="-2203899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0" name="椭圆 549"/>
              <p:cNvSpPr/>
              <p:nvPr/>
            </p:nvSpPr>
            <p:spPr>
              <a:xfrm>
                <a:off x="-2134933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1" name="椭圆 550"/>
              <p:cNvSpPr/>
              <p:nvPr/>
            </p:nvSpPr>
            <p:spPr>
              <a:xfrm>
                <a:off x="-617670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2" name="椭圆 551"/>
              <p:cNvSpPr/>
              <p:nvPr/>
            </p:nvSpPr>
            <p:spPr>
              <a:xfrm>
                <a:off x="-548704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3" name="椭圆 552"/>
              <p:cNvSpPr/>
              <p:nvPr/>
            </p:nvSpPr>
            <p:spPr>
              <a:xfrm>
                <a:off x="-479737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4" name="椭圆 553"/>
              <p:cNvSpPr/>
              <p:nvPr/>
            </p:nvSpPr>
            <p:spPr>
              <a:xfrm>
                <a:off x="-410771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5" name="椭圆 554"/>
              <p:cNvSpPr/>
              <p:nvPr/>
            </p:nvSpPr>
            <p:spPr>
              <a:xfrm>
                <a:off x="-341804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6" name="椭圆 555"/>
              <p:cNvSpPr/>
              <p:nvPr/>
            </p:nvSpPr>
            <p:spPr>
              <a:xfrm>
                <a:off x="-272838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7" name="椭圆 556"/>
              <p:cNvSpPr/>
              <p:nvPr/>
            </p:nvSpPr>
            <p:spPr>
              <a:xfrm>
                <a:off x="-203871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8" name="椭圆 557"/>
              <p:cNvSpPr/>
              <p:nvPr/>
            </p:nvSpPr>
            <p:spPr>
              <a:xfrm>
                <a:off x="-134905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9" name="椭圆 558"/>
              <p:cNvSpPr/>
              <p:nvPr/>
            </p:nvSpPr>
            <p:spPr>
              <a:xfrm>
                <a:off x="-65938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0" name="椭圆 559"/>
              <p:cNvSpPr/>
              <p:nvPr/>
            </p:nvSpPr>
            <p:spPr>
              <a:xfrm>
                <a:off x="3028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1" name="椭圆 560"/>
              <p:cNvSpPr/>
              <p:nvPr/>
            </p:nvSpPr>
            <p:spPr>
              <a:xfrm>
                <a:off x="71995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2" name="椭圆 561"/>
              <p:cNvSpPr/>
              <p:nvPr/>
            </p:nvSpPr>
            <p:spPr>
              <a:xfrm>
                <a:off x="140961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3" name="椭圆 562"/>
              <p:cNvSpPr/>
              <p:nvPr/>
            </p:nvSpPr>
            <p:spPr>
              <a:xfrm>
                <a:off x="209928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4" name="椭圆 563"/>
              <p:cNvSpPr/>
              <p:nvPr/>
            </p:nvSpPr>
            <p:spPr>
              <a:xfrm>
                <a:off x="278894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5" name="椭圆 564"/>
              <p:cNvSpPr/>
              <p:nvPr/>
            </p:nvSpPr>
            <p:spPr>
              <a:xfrm>
                <a:off x="-962502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6" name="椭圆 565"/>
              <p:cNvSpPr/>
              <p:nvPr/>
            </p:nvSpPr>
            <p:spPr>
              <a:xfrm>
                <a:off x="-893536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7" name="椭圆 566"/>
              <p:cNvSpPr/>
              <p:nvPr/>
            </p:nvSpPr>
            <p:spPr>
              <a:xfrm>
                <a:off x="-824570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8" name="椭圆 567"/>
              <p:cNvSpPr/>
              <p:nvPr/>
            </p:nvSpPr>
            <p:spPr>
              <a:xfrm>
                <a:off x="-755603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9" name="椭圆 568"/>
              <p:cNvSpPr/>
              <p:nvPr/>
            </p:nvSpPr>
            <p:spPr>
              <a:xfrm>
                <a:off x="-686637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0" name="椭圆 569"/>
              <p:cNvSpPr/>
              <p:nvPr/>
            </p:nvSpPr>
            <p:spPr>
              <a:xfrm>
                <a:off x="-2065966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1" name="椭圆 570"/>
              <p:cNvSpPr/>
              <p:nvPr/>
            </p:nvSpPr>
            <p:spPr>
              <a:xfrm>
                <a:off x="-1997000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2" name="椭圆 571"/>
              <p:cNvSpPr/>
              <p:nvPr/>
            </p:nvSpPr>
            <p:spPr>
              <a:xfrm>
                <a:off x="-1928033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3" name="椭圆 572"/>
              <p:cNvSpPr/>
              <p:nvPr/>
            </p:nvSpPr>
            <p:spPr>
              <a:xfrm>
                <a:off x="-1859067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4" name="椭圆 573"/>
              <p:cNvSpPr/>
              <p:nvPr/>
            </p:nvSpPr>
            <p:spPr>
              <a:xfrm>
                <a:off x="-1790100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5" name="椭圆 574"/>
              <p:cNvSpPr/>
              <p:nvPr/>
            </p:nvSpPr>
            <p:spPr>
              <a:xfrm>
                <a:off x="-1721134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6" name="椭圆 575"/>
              <p:cNvSpPr/>
              <p:nvPr/>
            </p:nvSpPr>
            <p:spPr>
              <a:xfrm>
                <a:off x="-1652167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7" name="椭圆 576"/>
              <p:cNvSpPr/>
              <p:nvPr/>
            </p:nvSpPr>
            <p:spPr>
              <a:xfrm>
                <a:off x="-1583201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8" name="椭圆 577"/>
              <p:cNvSpPr/>
              <p:nvPr/>
            </p:nvSpPr>
            <p:spPr>
              <a:xfrm>
                <a:off x="-1514234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9" name="椭圆 578"/>
              <p:cNvSpPr/>
              <p:nvPr/>
            </p:nvSpPr>
            <p:spPr>
              <a:xfrm>
                <a:off x="-1445268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0" name="椭圆 579"/>
              <p:cNvSpPr/>
              <p:nvPr/>
            </p:nvSpPr>
            <p:spPr>
              <a:xfrm>
                <a:off x="-1376301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1" name="椭圆 580"/>
              <p:cNvSpPr/>
              <p:nvPr/>
            </p:nvSpPr>
            <p:spPr>
              <a:xfrm>
                <a:off x="-1307335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2" name="椭圆 581"/>
              <p:cNvSpPr/>
              <p:nvPr/>
            </p:nvSpPr>
            <p:spPr>
              <a:xfrm>
                <a:off x="-1238368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3" name="椭圆 582"/>
              <p:cNvSpPr/>
              <p:nvPr/>
            </p:nvSpPr>
            <p:spPr>
              <a:xfrm>
                <a:off x="-1169402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4" name="椭圆 583"/>
              <p:cNvSpPr/>
              <p:nvPr/>
            </p:nvSpPr>
            <p:spPr>
              <a:xfrm>
                <a:off x="-1100435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5" name="椭圆 584"/>
              <p:cNvSpPr/>
              <p:nvPr/>
            </p:nvSpPr>
            <p:spPr>
              <a:xfrm>
                <a:off x="-1031469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6" name="椭圆 585"/>
              <p:cNvSpPr/>
              <p:nvPr/>
            </p:nvSpPr>
            <p:spPr>
              <a:xfrm>
                <a:off x="-2479765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7" name="椭圆 586"/>
              <p:cNvSpPr/>
              <p:nvPr/>
            </p:nvSpPr>
            <p:spPr>
              <a:xfrm>
                <a:off x="-2410799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8" name="椭圆 587"/>
              <p:cNvSpPr/>
              <p:nvPr/>
            </p:nvSpPr>
            <p:spPr>
              <a:xfrm>
                <a:off x="-2341832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9" name="椭圆 588"/>
              <p:cNvSpPr/>
              <p:nvPr/>
            </p:nvSpPr>
            <p:spPr>
              <a:xfrm>
                <a:off x="-2272866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0" name="椭圆 589"/>
              <p:cNvSpPr/>
              <p:nvPr/>
            </p:nvSpPr>
            <p:spPr>
              <a:xfrm>
                <a:off x="-2203899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1" name="椭圆 590"/>
              <p:cNvSpPr/>
              <p:nvPr/>
            </p:nvSpPr>
            <p:spPr>
              <a:xfrm>
                <a:off x="-2134933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2" name="椭圆 591"/>
              <p:cNvSpPr/>
              <p:nvPr/>
            </p:nvSpPr>
            <p:spPr>
              <a:xfrm>
                <a:off x="-617670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3" name="椭圆 592"/>
              <p:cNvSpPr/>
              <p:nvPr/>
            </p:nvSpPr>
            <p:spPr>
              <a:xfrm>
                <a:off x="-548704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4" name="椭圆 593"/>
              <p:cNvSpPr/>
              <p:nvPr/>
            </p:nvSpPr>
            <p:spPr>
              <a:xfrm>
                <a:off x="-479737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5" name="椭圆 594"/>
              <p:cNvSpPr/>
              <p:nvPr/>
            </p:nvSpPr>
            <p:spPr>
              <a:xfrm>
                <a:off x="-410771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6" name="椭圆 595"/>
              <p:cNvSpPr/>
              <p:nvPr/>
            </p:nvSpPr>
            <p:spPr>
              <a:xfrm>
                <a:off x="-341804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7" name="椭圆 596"/>
              <p:cNvSpPr/>
              <p:nvPr/>
            </p:nvSpPr>
            <p:spPr>
              <a:xfrm>
                <a:off x="-272838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8" name="椭圆 597"/>
              <p:cNvSpPr/>
              <p:nvPr/>
            </p:nvSpPr>
            <p:spPr>
              <a:xfrm>
                <a:off x="-203871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9" name="椭圆 598"/>
              <p:cNvSpPr/>
              <p:nvPr/>
            </p:nvSpPr>
            <p:spPr>
              <a:xfrm>
                <a:off x="-134905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0" name="椭圆 599"/>
              <p:cNvSpPr/>
              <p:nvPr/>
            </p:nvSpPr>
            <p:spPr>
              <a:xfrm>
                <a:off x="-65938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1" name="椭圆 600"/>
              <p:cNvSpPr/>
              <p:nvPr/>
            </p:nvSpPr>
            <p:spPr>
              <a:xfrm>
                <a:off x="3028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2" name="椭圆 601"/>
              <p:cNvSpPr/>
              <p:nvPr/>
            </p:nvSpPr>
            <p:spPr>
              <a:xfrm>
                <a:off x="71995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3" name="椭圆 602"/>
              <p:cNvSpPr/>
              <p:nvPr/>
            </p:nvSpPr>
            <p:spPr>
              <a:xfrm>
                <a:off x="140961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4" name="椭圆 603"/>
              <p:cNvSpPr/>
              <p:nvPr/>
            </p:nvSpPr>
            <p:spPr>
              <a:xfrm>
                <a:off x="209928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5" name="椭圆 604"/>
              <p:cNvSpPr/>
              <p:nvPr/>
            </p:nvSpPr>
            <p:spPr>
              <a:xfrm>
                <a:off x="347861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6" name="椭圆 605"/>
              <p:cNvSpPr/>
              <p:nvPr/>
            </p:nvSpPr>
            <p:spPr>
              <a:xfrm>
                <a:off x="-962502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7" name="椭圆 606"/>
              <p:cNvSpPr/>
              <p:nvPr/>
            </p:nvSpPr>
            <p:spPr>
              <a:xfrm>
                <a:off x="-893536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8" name="椭圆 607"/>
              <p:cNvSpPr/>
              <p:nvPr/>
            </p:nvSpPr>
            <p:spPr>
              <a:xfrm>
                <a:off x="-824570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9" name="椭圆 608"/>
              <p:cNvSpPr/>
              <p:nvPr/>
            </p:nvSpPr>
            <p:spPr>
              <a:xfrm>
                <a:off x="-755603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0" name="椭圆 609"/>
              <p:cNvSpPr/>
              <p:nvPr/>
            </p:nvSpPr>
            <p:spPr>
              <a:xfrm>
                <a:off x="-686637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1" name="椭圆 610"/>
              <p:cNvSpPr/>
              <p:nvPr/>
            </p:nvSpPr>
            <p:spPr>
              <a:xfrm>
                <a:off x="-2065966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2" name="椭圆 611"/>
              <p:cNvSpPr/>
              <p:nvPr/>
            </p:nvSpPr>
            <p:spPr>
              <a:xfrm>
                <a:off x="-1997000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3" name="椭圆 612"/>
              <p:cNvSpPr/>
              <p:nvPr/>
            </p:nvSpPr>
            <p:spPr>
              <a:xfrm>
                <a:off x="-1928033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4" name="椭圆 613"/>
              <p:cNvSpPr/>
              <p:nvPr/>
            </p:nvSpPr>
            <p:spPr>
              <a:xfrm>
                <a:off x="-1859067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5" name="椭圆 614"/>
              <p:cNvSpPr/>
              <p:nvPr/>
            </p:nvSpPr>
            <p:spPr>
              <a:xfrm>
                <a:off x="-1790100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6" name="椭圆 615"/>
              <p:cNvSpPr/>
              <p:nvPr/>
            </p:nvSpPr>
            <p:spPr>
              <a:xfrm>
                <a:off x="-1721134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7" name="椭圆 616"/>
              <p:cNvSpPr/>
              <p:nvPr/>
            </p:nvSpPr>
            <p:spPr>
              <a:xfrm>
                <a:off x="-1652167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8" name="椭圆 617"/>
              <p:cNvSpPr/>
              <p:nvPr/>
            </p:nvSpPr>
            <p:spPr>
              <a:xfrm>
                <a:off x="-1583201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9" name="椭圆 618"/>
              <p:cNvSpPr/>
              <p:nvPr/>
            </p:nvSpPr>
            <p:spPr>
              <a:xfrm>
                <a:off x="-1514234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0" name="椭圆 619"/>
              <p:cNvSpPr/>
              <p:nvPr/>
            </p:nvSpPr>
            <p:spPr>
              <a:xfrm>
                <a:off x="-1445268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1" name="椭圆 620"/>
              <p:cNvSpPr/>
              <p:nvPr/>
            </p:nvSpPr>
            <p:spPr>
              <a:xfrm>
                <a:off x="-1376301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2" name="椭圆 621"/>
              <p:cNvSpPr/>
              <p:nvPr/>
            </p:nvSpPr>
            <p:spPr>
              <a:xfrm>
                <a:off x="-1307335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3" name="椭圆 622"/>
              <p:cNvSpPr/>
              <p:nvPr/>
            </p:nvSpPr>
            <p:spPr>
              <a:xfrm>
                <a:off x="-1238368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4" name="椭圆 623"/>
              <p:cNvSpPr/>
              <p:nvPr/>
            </p:nvSpPr>
            <p:spPr>
              <a:xfrm>
                <a:off x="-1169402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5" name="椭圆 624"/>
              <p:cNvSpPr/>
              <p:nvPr/>
            </p:nvSpPr>
            <p:spPr>
              <a:xfrm>
                <a:off x="-1100435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6" name="椭圆 625"/>
              <p:cNvSpPr/>
              <p:nvPr/>
            </p:nvSpPr>
            <p:spPr>
              <a:xfrm>
                <a:off x="-1031469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7" name="椭圆 626"/>
              <p:cNvSpPr/>
              <p:nvPr/>
            </p:nvSpPr>
            <p:spPr>
              <a:xfrm>
                <a:off x="-2548732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8" name="椭圆 627"/>
              <p:cNvSpPr/>
              <p:nvPr/>
            </p:nvSpPr>
            <p:spPr>
              <a:xfrm>
                <a:off x="-2479765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9" name="椭圆 628"/>
              <p:cNvSpPr/>
              <p:nvPr/>
            </p:nvSpPr>
            <p:spPr>
              <a:xfrm>
                <a:off x="-2410799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0" name="椭圆 629"/>
              <p:cNvSpPr/>
              <p:nvPr/>
            </p:nvSpPr>
            <p:spPr>
              <a:xfrm>
                <a:off x="-2272866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1" name="椭圆 630"/>
              <p:cNvSpPr/>
              <p:nvPr/>
            </p:nvSpPr>
            <p:spPr>
              <a:xfrm>
                <a:off x="-2203899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2" name="椭圆 631"/>
              <p:cNvSpPr/>
              <p:nvPr/>
            </p:nvSpPr>
            <p:spPr>
              <a:xfrm>
                <a:off x="-2134933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3" name="椭圆 632"/>
              <p:cNvSpPr/>
              <p:nvPr/>
            </p:nvSpPr>
            <p:spPr>
              <a:xfrm>
                <a:off x="-617670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4" name="椭圆 633"/>
              <p:cNvSpPr/>
              <p:nvPr/>
            </p:nvSpPr>
            <p:spPr>
              <a:xfrm>
                <a:off x="-548704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5" name="椭圆 634"/>
              <p:cNvSpPr/>
              <p:nvPr/>
            </p:nvSpPr>
            <p:spPr>
              <a:xfrm>
                <a:off x="-479737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6" name="椭圆 635"/>
              <p:cNvSpPr/>
              <p:nvPr/>
            </p:nvSpPr>
            <p:spPr>
              <a:xfrm>
                <a:off x="-410771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7" name="椭圆 636"/>
              <p:cNvSpPr/>
              <p:nvPr/>
            </p:nvSpPr>
            <p:spPr>
              <a:xfrm>
                <a:off x="-341804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8" name="椭圆 637"/>
              <p:cNvSpPr/>
              <p:nvPr/>
            </p:nvSpPr>
            <p:spPr>
              <a:xfrm>
                <a:off x="-272838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9" name="椭圆 638"/>
              <p:cNvSpPr/>
              <p:nvPr/>
            </p:nvSpPr>
            <p:spPr>
              <a:xfrm>
                <a:off x="-203871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0" name="椭圆 639"/>
              <p:cNvSpPr/>
              <p:nvPr/>
            </p:nvSpPr>
            <p:spPr>
              <a:xfrm>
                <a:off x="-134905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1" name="椭圆 640"/>
              <p:cNvSpPr/>
              <p:nvPr/>
            </p:nvSpPr>
            <p:spPr>
              <a:xfrm>
                <a:off x="-65938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2" name="椭圆 641"/>
              <p:cNvSpPr/>
              <p:nvPr/>
            </p:nvSpPr>
            <p:spPr>
              <a:xfrm>
                <a:off x="3028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3" name="椭圆 642"/>
              <p:cNvSpPr/>
              <p:nvPr/>
            </p:nvSpPr>
            <p:spPr>
              <a:xfrm>
                <a:off x="71995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4" name="椭圆 643"/>
              <p:cNvSpPr/>
              <p:nvPr/>
            </p:nvSpPr>
            <p:spPr>
              <a:xfrm>
                <a:off x="140961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5" name="椭圆 644"/>
              <p:cNvSpPr/>
              <p:nvPr/>
            </p:nvSpPr>
            <p:spPr>
              <a:xfrm>
                <a:off x="209928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6" name="椭圆 645"/>
              <p:cNvSpPr/>
              <p:nvPr/>
            </p:nvSpPr>
            <p:spPr>
              <a:xfrm>
                <a:off x="416856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7" name="椭圆 646"/>
              <p:cNvSpPr/>
              <p:nvPr/>
            </p:nvSpPr>
            <p:spPr>
              <a:xfrm>
                <a:off x="-962502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8" name="椭圆 647"/>
              <p:cNvSpPr/>
              <p:nvPr/>
            </p:nvSpPr>
            <p:spPr>
              <a:xfrm>
                <a:off x="-893536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9" name="椭圆 648"/>
              <p:cNvSpPr/>
              <p:nvPr/>
            </p:nvSpPr>
            <p:spPr>
              <a:xfrm>
                <a:off x="-824570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0" name="椭圆 649"/>
              <p:cNvSpPr/>
              <p:nvPr/>
            </p:nvSpPr>
            <p:spPr>
              <a:xfrm>
                <a:off x="-755603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1" name="椭圆 650"/>
              <p:cNvSpPr/>
              <p:nvPr/>
            </p:nvSpPr>
            <p:spPr>
              <a:xfrm>
                <a:off x="-686637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2" name="椭圆 651"/>
              <p:cNvSpPr/>
              <p:nvPr/>
            </p:nvSpPr>
            <p:spPr>
              <a:xfrm>
                <a:off x="-2065966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3" name="椭圆 652"/>
              <p:cNvSpPr/>
              <p:nvPr/>
            </p:nvSpPr>
            <p:spPr>
              <a:xfrm>
                <a:off x="-1997000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4" name="椭圆 653"/>
              <p:cNvSpPr/>
              <p:nvPr/>
            </p:nvSpPr>
            <p:spPr>
              <a:xfrm>
                <a:off x="-1928033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5" name="椭圆 654"/>
              <p:cNvSpPr/>
              <p:nvPr/>
            </p:nvSpPr>
            <p:spPr>
              <a:xfrm>
                <a:off x="-1859067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6" name="椭圆 655"/>
              <p:cNvSpPr/>
              <p:nvPr/>
            </p:nvSpPr>
            <p:spPr>
              <a:xfrm>
                <a:off x="-1790100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7" name="椭圆 656"/>
              <p:cNvSpPr/>
              <p:nvPr/>
            </p:nvSpPr>
            <p:spPr>
              <a:xfrm>
                <a:off x="-1721134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8" name="椭圆 657"/>
              <p:cNvSpPr/>
              <p:nvPr/>
            </p:nvSpPr>
            <p:spPr>
              <a:xfrm>
                <a:off x="-1652167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9" name="椭圆 658"/>
              <p:cNvSpPr/>
              <p:nvPr/>
            </p:nvSpPr>
            <p:spPr>
              <a:xfrm>
                <a:off x="-1583201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0" name="椭圆 659"/>
              <p:cNvSpPr/>
              <p:nvPr/>
            </p:nvSpPr>
            <p:spPr>
              <a:xfrm>
                <a:off x="-1514234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1" name="椭圆 660"/>
              <p:cNvSpPr/>
              <p:nvPr/>
            </p:nvSpPr>
            <p:spPr>
              <a:xfrm>
                <a:off x="-1445268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2" name="椭圆 661"/>
              <p:cNvSpPr/>
              <p:nvPr/>
            </p:nvSpPr>
            <p:spPr>
              <a:xfrm>
                <a:off x="-1376301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3" name="椭圆 662"/>
              <p:cNvSpPr/>
              <p:nvPr/>
            </p:nvSpPr>
            <p:spPr>
              <a:xfrm>
                <a:off x="-1307335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4" name="椭圆 663"/>
              <p:cNvSpPr/>
              <p:nvPr/>
            </p:nvSpPr>
            <p:spPr>
              <a:xfrm>
                <a:off x="-1238368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5" name="椭圆 664"/>
              <p:cNvSpPr/>
              <p:nvPr/>
            </p:nvSpPr>
            <p:spPr>
              <a:xfrm>
                <a:off x="-1169402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6" name="椭圆 665"/>
              <p:cNvSpPr/>
              <p:nvPr/>
            </p:nvSpPr>
            <p:spPr>
              <a:xfrm>
                <a:off x="-1100435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7" name="椭圆 666"/>
              <p:cNvSpPr/>
              <p:nvPr/>
            </p:nvSpPr>
            <p:spPr>
              <a:xfrm>
                <a:off x="-1031469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8" name="椭圆 667"/>
              <p:cNvSpPr/>
              <p:nvPr/>
            </p:nvSpPr>
            <p:spPr>
              <a:xfrm>
                <a:off x="-2548732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9" name="椭圆 668"/>
              <p:cNvSpPr/>
              <p:nvPr/>
            </p:nvSpPr>
            <p:spPr>
              <a:xfrm>
                <a:off x="-2479765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0" name="椭圆 669"/>
              <p:cNvSpPr/>
              <p:nvPr/>
            </p:nvSpPr>
            <p:spPr>
              <a:xfrm>
                <a:off x="-2410799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1" name="椭圆 670"/>
              <p:cNvSpPr/>
              <p:nvPr/>
            </p:nvSpPr>
            <p:spPr>
              <a:xfrm>
                <a:off x="-2272866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2" name="椭圆 671"/>
              <p:cNvSpPr/>
              <p:nvPr/>
            </p:nvSpPr>
            <p:spPr>
              <a:xfrm>
                <a:off x="-2203899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3" name="椭圆 672"/>
              <p:cNvSpPr/>
              <p:nvPr/>
            </p:nvSpPr>
            <p:spPr>
              <a:xfrm>
                <a:off x="-2134933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4" name="椭圆 673"/>
              <p:cNvSpPr/>
              <p:nvPr/>
            </p:nvSpPr>
            <p:spPr>
              <a:xfrm>
                <a:off x="-617670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5" name="椭圆 674"/>
              <p:cNvSpPr/>
              <p:nvPr/>
            </p:nvSpPr>
            <p:spPr>
              <a:xfrm>
                <a:off x="-548704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6" name="椭圆 675"/>
              <p:cNvSpPr/>
              <p:nvPr/>
            </p:nvSpPr>
            <p:spPr>
              <a:xfrm>
                <a:off x="-479737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7" name="椭圆 676"/>
              <p:cNvSpPr/>
              <p:nvPr/>
            </p:nvSpPr>
            <p:spPr>
              <a:xfrm>
                <a:off x="-410771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" name="椭圆 677"/>
              <p:cNvSpPr/>
              <p:nvPr/>
            </p:nvSpPr>
            <p:spPr>
              <a:xfrm>
                <a:off x="-341804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" name="椭圆 678"/>
              <p:cNvSpPr/>
              <p:nvPr/>
            </p:nvSpPr>
            <p:spPr>
              <a:xfrm>
                <a:off x="-272838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0" name="椭圆 679"/>
              <p:cNvSpPr/>
              <p:nvPr/>
            </p:nvSpPr>
            <p:spPr>
              <a:xfrm>
                <a:off x="-203871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" name="椭圆 680"/>
              <p:cNvSpPr/>
              <p:nvPr/>
            </p:nvSpPr>
            <p:spPr>
              <a:xfrm>
                <a:off x="-65938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" name="椭圆 681"/>
              <p:cNvSpPr/>
              <p:nvPr/>
            </p:nvSpPr>
            <p:spPr>
              <a:xfrm>
                <a:off x="3028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3" name="椭圆 682"/>
              <p:cNvSpPr/>
              <p:nvPr/>
            </p:nvSpPr>
            <p:spPr>
              <a:xfrm>
                <a:off x="-962502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4" name="椭圆 683"/>
              <p:cNvSpPr/>
              <p:nvPr/>
            </p:nvSpPr>
            <p:spPr>
              <a:xfrm>
                <a:off x="-893536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5" name="椭圆 684"/>
              <p:cNvSpPr/>
              <p:nvPr/>
            </p:nvSpPr>
            <p:spPr>
              <a:xfrm>
                <a:off x="-824570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6" name="椭圆 685"/>
              <p:cNvSpPr/>
              <p:nvPr/>
            </p:nvSpPr>
            <p:spPr>
              <a:xfrm>
                <a:off x="-755603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7" name="椭圆 686"/>
              <p:cNvSpPr/>
              <p:nvPr/>
            </p:nvSpPr>
            <p:spPr>
              <a:xfrm>
                <a:off x="-686637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8" name="椭圆 687"/>
              <p:cNvSpPr/>
              <p:nvPr/>
            </p:nvSpPr>
            <p:spPr>
              <a:xfrm>
                <a:off x="-2065966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9" name="椭圆 688"/>
              <p:cNvSpPr/>
              <p:nvPr/>
            </p:nvSpPr>
            <p:spPr>
              <a:xfrm>
                <a:off x="-1997000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0" name="椭圆 689"/>
              <p:cNvSpPr/>
              <p:nvPr/>
            </p:nvSpPr>
            <p:spPr>
              <a:xfrm>
                <a:off x="-1928033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1" name="椭圆 690"/>
              <p:cNvSpPr/>
              <p:nvPr/>
            </p:nvSpPr>
            <p:spPr>
              <a:xfrm>
                <a:off x="-1859067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2" name="椭圆 691"/>
              <p:cNvSpPr/>
              <p:nvPr/>
            </p:nvSpPr>
            <p:spPr>
              <a:xfrm>
                <a:off x="-1790100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3" name="椭圆 692"/>
              <p:cNvSpPr/>
              <p:nvPr/>
            </p:nvSpPr>
            <p:spPr>
              <a:xfrm>
                <a:off x="-1721134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4" name="椭圆 693"/>
              <p:cNvSpPr/>
              <p:nvPr/>
            </p:nvSpPr>
            <p:spPr>
              <a:xfrm>
                <a:off x="-1652167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5" name="椭圆 694"/>
              <p:cNvSpPr/>
              <p:nvPr/>
            </p:nvSpPr>
            <p:spPr>
              <a:xfrm>
                <a:off x="-1583201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6" name="椭圆 695"/>
              <p:cNvSpPr/>
              <p:nvPr/>
            </p:nvSpPr>
            <p:spPr>
              <a:xfrm>
                <a:off x="-1514234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7" name="椭圆 696"/>
              <p:cNvSpPr/>
              <p:nvPr/>
            </p:nvSpPr>
            <p:spPr>
              <a:xfrm>
                <a:off x="-1445268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8" name="椭圆 697"/>
              <p:cNvSpPr/>
              <p:nvPr/>
            </p:nvSpPr>
            <p:spPr>
              <a:xfrm>
                <a:off x="-1376301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9" name="椭圆 698"/>
              <p:cNvSpPr/>
              <p:nvPr/>
            </p:nvSpPr>
            <p:spPr>
              <a:xfrm>
                <a:off x="-1307335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0" name="椭圆 699"/>
              <p:cNvSpPr/>
              <p:nvPr/>
            </p:nvSpPr>
            <p:spPr>
              <a:xfrm>
                <a:off x="-1238368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1" name="椭圆 700"/>
              <p:cNvSpPr/>
              <p:nvPr/>
            </p:nvSpPr>
            <p:spPr>
              <a:xfrm>
                <a:off x="-1169402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2" name="椭圆 701"/>
              <p:cNvSpPr/>
              <p:nvPr/>
            </p:nvSpPr>
            <p:spPr>
              <a:xfrm>
                <a:off x="-1100435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3" name="椭圆 702"/>
              <p:cNvSpPr/>
              <p:nvPr/>
            </p:nvSpPr>
            <p:spPr>
              <a:xfrm>
                <a:off x="-1031469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4" name="椭圆 703"/>
              <p:cNvSpPr/>
              <p:nvPr/>
            </p:nvSpPr>
            <p:spPr>
              <a:xfrm>
                <a:off x="-2755631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5" name="椭圆 704"/>
              <p:cNvSpPr/>
              <p:nvPr/>
            </p:nvSpPr>
            <p:spPr>
              <a:xfrm>
                <a:off x="-2686665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6" name="椭圆 705"/>
              <p:cNvSpPr/>
              <p:nvPr/>
            </p:nvSpPr>
            <p:spPr>
              <a:xfrm>
                <a:off x="-2479765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7" name="椭圆 706"/>
              <p:cNvSpPr/>
              <p:nvPr/>
            </p:nvSpPr>
            <p:spPr>
              <a:xfrm>
                <a:off x="-2410799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8" name="椭圆 707"/>
              <p:cNvSpPr/>
              <p:nvPr/>
            </p:nvSpPr>
            <p:spPr>
              <a:xfrm>
                <a:off x="-2272866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9" name="椭圆 708"/>
              <p:cNvSpPr/>
              <p:nvPr/>
            </p:nvSpPr>
            <p:spPr>
              <a:xfrm>
                <a:off x="-2203899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0" name="椭圆 709"/>
              <p:cNvSpPr/>
              <p:nvPr/>
            </p:nvSpPr>
            <p:spPr>
              <a:xfrm>
                <a:off x="-2134933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1" name="椭圆 710"/>
              <p:cNvSpPr/>
              <p:nvPr/>
            </p:nvSpPr>
            <p:spPr>
              <a:xfrm>
                <a:off x="-617670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2" name="椭圆 711"/>
              <p:cNvSpPr/>
              <p:nvPr/>
            </p:nvSpPr>
            <p:spPr>
              <a:xfrm>
                <a:off x="-548704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3" name="椭圆 712"/>
              <p:cNvSpPr/>
              <p:nvPr/>
            </p:nvSpPr>
            <p:spPr>
              <a:xfrm>
                <a:off x="-479737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4" name="椭圆 713"/>
              <p:cNvSpPr/>
              <p:nvPr/>
            </p:nvSpPr>
            <p:spPr>
              <a:xfrm>
                <a:off x="-134905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5" name="椭圆 714"/>
              <p:cNvSpPr/>
              <p:nvPr/>
            </p:nvSpPr>
            <p:spPr>
              <a:xfrm>
                <a:off x="-65938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6" name="椭圆 715"/>
              <p:cNvSpPr/>
              <p:nvPr/>
            </p:nvSpPr>
            <p:spPr>
              <a:xfrm>
                <a:off x="-962502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7" name="椭圆 716"/>
              <p:cNvSpPr/>
              <p:nvPr/>
            </p:nvSpPr>
            <p:spPr>
              <a:xfrm>
                <a:off x="-893536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8" name="椭圆 717"/>
              <p:cNvSpPr/>
              <p:nvPr/>
            </p:nvSpPr>
            <p:spPr>
              <a:xfrm>
                <a:off x="-824570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9" name="椭圆 718"/>
              <p:cNvSpPr/>
              <p:nvPr/>
            </p:nvSpPr>
            <p:spPr>
              <a:xfrm>
                <a:off x="-755603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0" name="椭圆 719"/>
              <p:cNvSpPr/>
              <p:nvPr/>
            </p:nvSpPr>
            <p:spPr>
              <a:xfrm>
                <a:off x="-686637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1" name="椭圆 720"/>
              <p:cNvSpPr/>
              <p:nvPr/>
            </p:nvSpPr>
            <p:spPr>
              <a:xfrm>
                <a:off x="-2065966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2" name="椭圆 721"/>
              <p:cNvSpPr/>
              <p:nvPr/>
            </p:nvSpPr>
            <p:spPr>
              <a:xfrm>
                <a:off x="-1997000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3" name="椭圆 722"/>
              <p:cNvSpPr/>
              <p:nvPr/>
            </p:nvSpPr>
            <p:spPr>
              <a:xfrm>
                <a:off x="-1928033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4" name="椭圆 723"/>
              <p:cNvSpPr/>
              <p:nvPr/>
            </p:nvSpPr>
            <p:spPr>
              <a:xfrm>
                <a:off x="-1859067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5" name="椭圆 724"/>
              <p:cNvSpPr/>
              <p:nvPr/>
            </p:nvSpPr>
            <p:spPr>
              <a:xfrm>
                <a:off x="-1790100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6" name="椭圆 725"/>
              <p:cNvSpPr/>
              <p:nvPr/>
            </p:nvSpPr>
            <p:spPr>
              <a:xfrm>
                <a:off x="-1721134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7" name="椭圆 726"/>
              <p:cNvSpPr/>
              <p:nvPr/>
            </p:nvSpPr>
            <p:spPr>
              <a:xfrm>
                <a:off x="-1652167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8" name="椭圆 727"/>
              <p:cNvSpPr/>
              <p:nvPr/>
            </p:nvSpPr>
            <p:spPr>
              <a:xfrm>
                <a:off x="-1583201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9" name="椭圆 728"/>
              <p:cNvSpPr/>
              <p:nvPr/>
            </p:nvSpPr>
            <p:spPr>
              <a:xfrm>
                <a:off x="-1514234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0" name="椭圆 729"/>
              <p:cNvSpPr/>
              <p:nvPr/>
            </p:nvSpPr>
            <p:spPr>
              <a:xfrm>
                <a:off x="-1445268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1" name="椭圆 730"/>
              <p:cNvSpPr/>
              <p:nvPr/>
            </p:nvSpPr>
            <p:spPr>
              <a:xfrm>
                <a:off x="-1376301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2" name="椭圆 731"/>
              <p:cNvSpPr/>
              <p:nvPr/>
            </p:nvSpPr>
            <p:spPr>
              <a:xfrm>
                <a:off x="-1307335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3" name="椭圆 732"/>
              <p:cNvSpPr/>
              <p:nvPr/>
            </p:nvSpPr>
            <p:spPr>
              <a:xfrm>
                <a:off x="-1238368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4" name="椭圆 733"/>
              <p:cNvSpPr/>
              <p:nvPr/>
            </p:nvSpPr>
            <p:spPr>
              <a:xfrm>
                <a:off x="-1169402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5" name="椭圆 734"/>
              <p:cNvSpPr/>
              <p:nvPr/>
            </p:nvSpPr>
            <p:spPr>
              <a:xfrm>
                <a:off x="-1100435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6" name="椭圆 735"/>
              <p:cNvSpPr/>
              <p:nvPr/>
            </p:nvSpPr>
            <p:spPr>
              <a:xfrm>
                <a:off x="-1031469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7" name="椭圆 736"/>
              <p:cNvSpPr/>
              <p:nvPr/>
            </p:nvSpPr>
            <p:spPr>
              <a:xfrm>
                <a:off x="-2824598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8" name="椭圆 737"/>
              <p:cNvSpPr/>
              <p:nvPr/>
            </p:nvSpPr>
            <p:spPr>
              <a:xfrm>
                <a:off x="-2755631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9" name="椭圆 738"/>
              <p:cNvSpPr/>
              <p:nvPr/>
            </p:nvSpPr>
            <p:spPr>
              <a:xfrm>
                <a:off x="-2686665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0" name="椭圆 739"/>
              <p:cNvSpPr/>
              <p:nvPr/>
            </p:nvSpPr>
            <p:spPr>
              <a:xfrm>
                <a:off x="-2548732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1" name="椭圆 740"/>
              <p:cNvSpPr/>
              <p:nvPr/>
            </p:nvSpPr>
            <p:spPr>
              <a:xfrm>
                <a:off x="-2479765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2" name="椭圆 741"/>
              <p:cNvSpPr/>
              <p:nvPr/>
            </p:nvSpPr>
            <p:spPr>
              <a:xfrm>
                <a:off x="-2410799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3" name="椭圆 742"/>
              <p:cNvSpPr/>
              <p:nvPr/>
            </p:nvSpPr>
            <p:spPr>
              <a:xfrm>
                <a:off x="-2341832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4" name="椭圆 743"/>
              <p:cNvSpPr/>
              <p:nvPr/>
            </p:nvSpPr>
            <p:spPr>
              <a:xfrm>
                <a:off x="-2272866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5" name="椭圆 744"/>
              <p:cNvSpPr/>
              <p:nvPr/>
            </p:nvSpPr>
            <p:spPr>
              <a:xfrm>
                <a:off x="-2203899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6" name="椭圆 745"/>
              <p:cNvSpPr/>
              <p:nvPr/>
            </p:nvSpPr>
            <p:spPr>
              <a:xfrm>
                <a:off x="-2134933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7" name="椭圆 746"/>
              <p:cNvSpPr/>
              <p:nvPr/>
            </p:nvSpPr>
            <p:spPr>
              <a:xfrm>
                <a:off x="-617670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8" name="椭圆 747"/>
              <p:cNvSpPr/>
              <p:nvPr/>
            </p:nvSpPr>
            <p:spPr>
              <a:xfrm>
                <a:off x="-548704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9" name="椭圆 748"/>
              <p:cNvSpPr/>
              <p:nvPr/>
            </p:nvSpPr>
            <p:spPr>
              <a:xfrm>
                <a:off x="-479737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0" name="椭圆 749"/>
              <p:cNvSpPr/>
              <p:nvPr/>
            </p:nvSpPr>
            <p:spPr>
              <a:xfrm>
                <a:off x="-410771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1" name="椭圆 750"/>
              <p:cNvSpPr/>
              <p:nvPr/>
            </p:nvSpPr>
            <p:spPr>
              <a:xfrm>
                <a:off x="-341804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2" name="椭圆 751"/>
              <p:cNvSpPr/>
              <p:nvPr/>
            </p:nvSpPr>
            <p:spPr>
              <a:xfrm>
                <a:off x="-134905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3" name="椭圆 752"/>
              <p:cNvSpPr/>
              <p:nvPr/>
            </p:nvSpPr>
            <p:spPr>
              <a:xfrm>
                <a:off x="-962502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4" name="椭圆 753"/>
              <p:cNvSpPr/>
              <p:nvPr/>
            </p:nvSpPr>
            <p:spPr>
              <a:xfrm>
                <a:off x="-893536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5" name="椭圆 754"/>
              <p:cNvSpPr/>
              <p:nvPr/>
            </p:nvSpPr>
            <p:spPr>
              <a:xfrm>
                <a:off x="-824570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6" name="椭圆 755"/>
              <p:cNvSpPr/>
              <p:nvPr/>
            </p:nvSpPr>
            <p:spPr>
              <a:xfrm>
                <a:off x="-755603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7" name="椭圆 756"/>
              <p:cNvSpPr/>
              <p:nvPr/>
            </p:nvSpPr>
            <p:spPr>
              <a:xfrm>
                <a:off x="-686637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8" name="椭圆 757"/>
              <p:cNvSpPr/>
              <p:nvPr/>
            </p:nvSpPr>
            <p:spPr>
              <a:xfrm>
                <a:off x="-2065966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9" name="椭圆 758"/>
              <p:cNvSpPr/>
              <p:nvPr/>
            </p:nvSpPr>
            <p:spPr>
              <a:xfrm>
                <a:off x="-1997000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0" name="椭圆 759"/>
              <p:cNvSpPr/>
              <p:nvPr/>
            </p:nvSpPr>
            <p:spPr>
              <a:xfrm>
                <a:off x="-1928033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1" name="椭圆 760"/>
              <p:cNvSpPr/>
              <p:nvPr/>
            </p:nvSpPr>
            <p:spPr>
              <a:xfrm>
                <a:off x="-1859067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2" name="椭圆 761"/>
              <p:cNvSpPr/>
              <p:nvPr/>
            </p:nvSpPr>
            <p:spPr>
              <a:xfrm>
                <a:off x="-1790100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3" name="椭圆 762"/>
              <p:cNvSpPr/>
              <p:nvPr/>
            </p:nvSpPr>
            <p:spPr>
              <a:xfrm>
                <a:off x="-1721134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4" name="椭圆 763"/>
              <p:cNvSpPr/>
              <p:nvPr/>
            </p:nvSpPr>
            <p:spPr>
              <a:xfrm>
                <a:off x="-1652167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5" name="椭圆 764"/>
              <p:cNvSpPr/>
              <p:nvPr/>
            </p:nvSpPr>
            <p:spPr>
              <a:xfrm>
                <a:off x="-1583201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6" name="椭圆 765"/>
              <p:cNvSpPr/>
              <p:nvPr/>
            </p:nvSpPr>
            <p:spPr>
              <a:xfrm>
                <a:off x="-1514234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7" name="椭圆 766"/>
              <p:cNvSpPr/>
              <p:nvPr/>
            </p:nvSpPr>
            <p:spPr>
              <a:xfrm>
                <a:off x="-1445268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8" name="椭圆 767"/>
              <p:cNvSpPr/>
              <p:nvPr/>
            </p:nvSpPr>
            <p:spPr>
              <a:xfrm>
                <a:off x="-1376301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9" name="椭圆 768"/>
              <p:cNvSpPr/>
              <p:nvPr/>
            </p:nvSpPr>
            <p:spPr>
              <a:xfrm>
                <a:off x="-1307335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0" name="椭圆 769"/>
              <p:cNvSpPr/>
              <p:nvPr/>
            </p:nvSpPr>
            <p:spPr>
              <a:xfrm>
                <a:off x="-1238368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1" name="椭圆 770"/>
              <p:cNvSpPr/>
              <p:nvPr/>
            </p:nvSpPr>
            <p:spPr>
              <a:xfrm>
                <a:off x="-1169402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2" name="椭圆 771"/>
              <p:cNvSpPr/>
              <p:nvPr/>
            </p:nvSpPr>
            <p:spPr>
              <a:xfrm>
                <a:off x="-1100435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3" name="椭圆 772"/>
              <p:cNvSpPr/>
              <p:nvPr/>
            </p:nvSpPr>
            <p:spPr>
              <a:xfrm>
                <a:off x="-1031469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4" name="椭圆 773"/>
              <p:cNvSpPr/>
              <p:nvPr/>
            </p:nvSpPr>
            <p:spPr>
              <a:xfrm>
                <a:off x="-2686665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5" name="椭圆 774"/>
              <p:cNvSpPr/>
              <p:nvPr/>
            </p:nvSpPr>
            <p:spPr>
              <a:xfrm>
                <a:off x="-2617698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6" name="椭圆 775"/>
              <p:cNvSpPr/>
              <p:nvPr/>
            </p:nvSpPr>
            <p:spPr>
              <a:xfrm>
                <a:off x="-2548732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7" name="椭圆 776"/>
              <p:cNvSpPr/>
              <p:nvPr/>
            </p:nvSpPr>
            <p:spPr>
              <a:xfrm>
                <a:off x="-2479765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8" name="椭圆 777"/>
              <p:cNvSpPr/>
              <p:nvPr/>
            </p:nvSpPr>
            <p:spPr>
              <a:xfrm>
                <a:off x="-2410799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9" name="椭圆 778"/>
              <p:cNvSpPr/>
              <p:nvPr/>
            </p:nvSpPr>
            <p:spPr>
              <a:xfrm>
                <a:off x="-2341832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0" name="椭圆 779"/>
              <p:cNvSpPr/>
              <p:nvPr/>
            </p:nvSpPr>
            <p:spPr>
              <a:xfrm>
                <a:off x="-2272866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1" name="椭圆 780"/>
              <p:cNvSpPr/>
              <p:nvPr/>
            </p:nvSpPr>
            <p:spPr>
              <a:xfrm>
                <a:off x="-2203899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2" name="椭圆 781"/>
              <p:cNvSpPr/>
              <p:nvPr/>
            </p:nvSpPr>
            <p:spPr>
              <a:xfrm>
                <a:off x="-2134933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3" name="椭圆 782"/>
              <p:cNvSpPr/>
              <p:nvPr/>
            </p:nvSpPr>
            <p:spPr>
              <a:xfrm>
                <a:off x="-617670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4" name="椭圆 783"/>
              <p:cNvSpPr/>
              <p:nvPr/>
            </p:nvSpPr>
            <p:spPr>
              <a:xfrm>
                <a:off x="-548704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5" name="椭圆 784"/>
              <p:cNvSpPr/>
              <p:nvPr/>
            </p:nvSpPr>
            <p:spPr>
              <a:xfrm>
                <a:off x="-479737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6" name="椭圆 785"/>
              <p:cNvSpPr/>
              <p:nvPr/>
            </p:nvSpPr>
            <p:spPr>
              <a:xfrm>
                <a:off x="-410771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7" name="椭圆 786"/>
              <p:cNvSpPr/>
              <p:nvPr/>
            </p:nvSpPr>
            <p:spPr>
              <a:xfrm>
                <a:off x="-341804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8" name="椭圆 787"/>
              <p:cNvSpPr/>
              <p:nvPr/>
            </p:nvSpPr>
            <p:spPr>
              <a:xfrm>
                <a:off x="-962502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9" name="椭圆 788"/>
              <p:cNvSpPr/>
              <p:nvPr/>
            </p:nvSpPr>
            <p:spPr>
              <a:xfrm>
                <a:off x="-893536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0" name="椭圆 789"/>
              <p:cNvSpPr/>
              <p:nvPr/>
            </p:nvSpPr>
            <p:spPr>
              <a:xfrm>
                <a:off x="-824570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1" name="椭圆 790"/>
              <p:cNvSpPr/>
              <p:nvPr/>
            </p:nvSpPr>
            <p:spPr>
              <a:xfrm>
                <a:off x="-755603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2" name="椭圆 791"/>
              <p:cNvSpPr/>
              <p:nvPr/>
            </p:nvSpPr>
            <p:spPr>
              <a:xfrm>
                <a:off x="-686637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3" name="椭圆 792"/>
              <p:cNvSpPr/>
              <p:nvPr/>
            </p:nvSpPr>
            <p:spPr>
              <a:xfrm>
                <a:off x="-2065966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4" name="椭圆 793"/>
              <p:cNvSpPr/>
              <p:nvPr/>
            </p:nvSpPr>
            <p:spPr>
              <a:xfrm>
                <a:off x="-1997000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5" name="椭圆 794"/>
              <p:cNvSpPr/>
              <p:nvPr/>
            </p:nvSpPr>
            <p:spPr>
              <a:xfrm>
                <a:off x="-1928033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6" name="椭圆 795"/>
              <p:cNvSpPr/>
              <p:nvPr/>
            </p:nvSpPr>
            <p:spPr>
              <a:xfrm>
                <a:off x="-1790100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7" name="椭圆 796"/>
              <p:cNvSpPr/>
              <p:nvPr/>
            </p:nvSpPr>
            <p:spPr>
              <a:xfrm>
                <a:off x="-1652167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8" name="椭圆 797"/>
              <p:cNvSpPr/>
              <p:nvPr/>
            </p:nvSpPr>
            <p:spPr>
              <a:xfrm>
                <a:off x="-1583201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9" name="椭圆 798"/>
              <p:cNvSpPr/>
              <p:nvPr/>
            </p:nvSpPr>
            <p:spPr>
              <a:xfrm>
                <a:off x="-1514234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0" name="椭圆 799"/>
              <p:cNvSpPr/>
              <p:nvPr/>
            </p:nvSpPr>
            <p:spPr>
              <a:xfrm>
                <a:off x="-1445268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1" name="椭圆 800"/>
              <p:cNvSpPr/>
              <p:nvPr/>
            </p:nvSpPr>
            <p:spPr>
              <a:xfrm>
                <a:off x="-1376301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2" name="椭圆 801"/>
              <p:cNvSpPr/>
              <p:nvPr/>
            </p:nvSpPr>
            <p:spPr>
              <a:xfrm>
                <a:off x="-1307335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3" name="椭圆 802"/>
              <p:cNvSpPr/>
              <p:nvPr/>
            </p:nvSpPr>
            <p:spPr>
              <a:xfrm>
                <a:off x="-1238368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4" name="椭圆 803"/>
              <p:cNvSpPr/>
              <p:nvPr/>
            </p:nvSpPr>
            <p:spPr>
              <a:xfrm>
                <a:off x="-1169402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5" name="椭圆 804"/>
              <p:cNvSpPr/>
              <p:nvPr/>
            </p:nvSpPr>
            <p:spPr>
              <a:xfrm>
                <a:off x="-1100435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6" name="椭圆 805"/>
              <p:cNvSpPr/>
              <p:nvPr/>
            </p:nvSpPr>
            <p:spPr>
              <a:xfrm>
                <a:off x="-1031469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7" name="椭圆 806"/>
              <p:cNvSpPr/>
              <p:nvPr/>
            </p:nvSpPr>
            <p:spPr>
              <a:xfrm>
                <a:off x="-2686665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8" name="椭圆 807"/>
              <p:cNvSpPr/>
              <p:nvPr/>
            </p:nvSpPr>
            <p:spPr>
              <a:xfrm>
                <a:off x="-2617698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9" name="椭圆 808"/>
              <p:cNvSpPr/>
              <p:nvPr/>
            </p:nvSpPr>
            <p:spPr>
              <a:xfrm>
                <a:off x="-2548732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0" name="椭圆 809"/>
              <p:cNvSpPr/>
              <p:nvPr/>
            </p:nvSpPr>
            <p:spPr>
              <a:xfrm>
                <a:off x="-2479765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1" name="椭圆 810"/>
              <p:cNvSpPr/>
              <p:nvPr/>
            </p:nvSpPr>
            <p:spPr>
              <a:xfrm>
                <a:off x="-2410799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2" name="椭圆 811"/>
              <p:cNvSpPr/>
              <p:nvPr/>
            </p:nvSpPr>
            <p:spPr>
              <a:xfrm>
                <a:off x="-2341832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3" name="椭圆 812"/>
              <p:cNvSpPr/>
              <p:nvPr/>
            </p:nvSpPr>
            <p:spPr>
              <a:xfrm>
                <a:off x="-2272866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4" name="椭圆 813"/>
              <p:cNvSpPr/>
              <p:nvPr/>
            </p:nvSpPr>
            <p:spPr>
              <a:xfrm>
                <a:off x="-2203899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5" name="椭圆 814"/>
              <p:cNvSpPr/>
              <p:nvPr/>
            </p:nvSpPr>
            <p:spPr>
              <a:xfrm>
                <a:off x="-2134933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6" name="椭圆 815"/>
              <p:cNvSpPr/>
              <p:nvPr/>
            </p:nvSpPr>
            <p:spPr>
              <a:xfrm>
                <a:off x="-617670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7" name="椭圆 816"/>
              <p:cNvSpPr/>
              <p:nvPr/>
            </p:nvSpPr>
            <p:spPr>
              <a:xfrm>
                <a:off x="-548704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8" name="椭圆 817"/>
              <p:cNvSpPr/>
              <p:nvPr/>
            </p:nvSpPr>
            <p:spPr>
              <a:xfrm>
                <a:off x="-479737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9" name="椭圆 818"/>
              <p:cNvSpPr/>
              <p:nvPr/>
            </p:nvSpPr>
            <p:spPr>
              <a:xfrm>
                <a:off x="-341804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0" name="椭圆 819"/>
              <p:cNvSpPr/>
              <p:nvPr/>
            </p:nvSpPr>
            <p:spPr>
              <a:xfrm>
                <a:off x="-962502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1" name="椭圆 820"/>
              <p:cNvSpPr/>
              <p:nvPr/>
            </p:nvSpPr>
            <p:spPr>
              <a:xfrm>
                <a:off x="-893536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2" name="椭圆 821"/>
              <p:cNvSpPr/>
              <p:nvPr/>
            </p:nvSpPr>
            <p:spPr>
              <a:xfrm>
                <a:off x="-824570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3" name="椭圆 822"/>
              <p:cNvSpPr/>
              <p:nvPr/>
            </p:nvSpPr>
            <p:spPr>
              <a:xfrm>
                <a:off x="-755603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4" name="椭圆 823"/>
              <p:cNvSpPr/>
              <p:nvPr/>
            </p:nvSpPr>
            <p:spPr>
              <a:xfrm>
                <a:off x="-686637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5" name="椭圆 824"/>
              <p:cNvSpPr/>
              <p:nvPr/>
            </p:nvSpPr>
            <p:spPr>
              <a:xfrm>
                <a:off x="-1997000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6" name="椭圆 825"/>
              <p:cNvSpPr/>
              <p:nvPr/>
            </p:nvSpPr>
            <p:spPr>
              <a:xfrm>
                <a:off x="-1928033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7" name="椭圆 826"/>
              <p:cNvSpPr/>
              <p:nvPr/>
            </p:nvSpPr>
            <p:spPr>
              <a:xfrm>
                <a:off x="-1790100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8" name="椭圆 827"/>
              <p:cNvSpPr/>
              <p:nvPr/>
            </p:nvSpPr>
            <p:spPr>
              <a:xfrm>
                <a:off x="-1721134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9" name="椭圆 828"/>
              <p:cNvSpPr/>
              <p:nvPr/>
            </p:nvSpPr>
            <p:spPr>
              <a:xfrm>
                <a:off x="-1652167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0" name="椭圆 829"/>
              <p:cNvSpPr/>
              <p:nvPr/>
            </p:nvSpPr>
            <p:spPr>
              <a:xfrm>
                <a:off x="-1583201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1" name="椭圆 830"/>
              <p:cNvSpPr/>
              <p:nvPr/>
            </p:nvSpPr>
            <p:spPr>
              <a:xfrm>
                <a:off x="-1514234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2" name="椭圆 831"/>
              <p:cNvSpPr/>
              <p:nvPr/>
            </p:nvSpPr>
            <p:spPr>
              <a:xfrm>
                <a:off x="-1445268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3" name="椭圆 832"/>
              <p:cNvSpPr/>
              <p:nvPr/>
            </p:nvSpPr>
            <p:spPr>
              <a:xfrm>
                <a:off x="-1376301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4" name="椭圆 833"/>
              <p:cNvSpPr/>
              <p:nvPr/>
            </p:nvSpPr>
            <p:spPr>
              <a:xfrm>
                <a:off x="-1307335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5" name="椭圆 834"/>
              <p:cNvSpPr/>
              <p:nvPr/>
            </p:nvSpPr>
            <p:spPr>
              <a:xfrm>
                <a:off x="-1238368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6" name="椭圆 835"/>
              <p:cNvSpPr/>
              <p:nvPr/>
            </p:nvSpPr>
            <p:spPr>
              <a:xfrm>
                <a:off x="-1169402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7" name="椭圆 836"/>
              <p:cNvSpPr/>
              <p:nvPr/>
            </p:nvSpPr>
            <p:spPr>
              <a:xfrm>
                <a:off x="-1100435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8" name="椭圆 837"/>
              <p:cNvSpPr/>
              <p:nvPr/>
            </p:nvSpPr>
            <p:spPr>
              <a:xfrm>
                <a:off x="-1031469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9" name="椭圆 838"/>
              <p:cNvSpPr/>
              <p:nvPr/>
            </p:nvSpPr>
            <p:spPr>
              <a:xfrm>
                <a:off x="-2755631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0" name="椭圆 839"/>
              <p:cNvSpPr/>
              <p:nvPr/>
            </p:nvSpPr>
            <p:spPr>
              <a:xfrm>
                <a:off x="-2686665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1" name="椭圆 840"/>
              <p:cNvSpPr/>
              <p:nvPr/>
            </p:nvSpPr>
            <p:spPr>
              <a:xfrm>
                <a:off x="-2617698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2" name="椭圆 841"/>
              <p:cNvSpPr/>
              <p:nvPr/>
            </p:nvSpPr>
            <p:spPr>
              <a:xfrm>
                <a:off x="-2479765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3" name="椭圆 842"/>
              <p:cNvSpPr/>
              <p:nvPr/>
            </p:nvSpPr>
            <p:spPr>
              <a:xfrm>
                <a:off x="-2410799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4" name="椭圆 843"/>
              <p:cNvSpPr/>
              <p:nvPr/>
            </p:nvSpPr>
            <p:spPr>
              <a:xfrm>
                <a:off x="-2341832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5" name="椭圆 844"/>
              <p:cNvSpPr/>
              <p:nvPr/>
            </p:nvSpPr>
            <p:spPr>
              <a:xfrm>
                <a:off x="-2272866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6" name="椭圆 845"/>
              <p:cNvSpPr/>
              <p:nvPr/>
            </p:nvSpPr>
            <p:spPr>
              <a:xfrm>
                <a:off x="-2203899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7" name="椭圆 846"/>
              <p:cNvSpPr/>
              <p:nvPr/>
            </p:nvSpPr>
            <p:spPr>
              <a:xfrm>
                <a:off x="-617670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8" name="椭圆 847"/>
              <p:cNvSpPr/>
              <p:nvPr/>
            </p:nvSpPr>
            <p:spPr>
              <a:xfrm>
                <a:off x="-548704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9" name="椭圆 848"/>
              <p:cNvSpPr/>
              <p:nvPr/>
            </p:nvSpPr>
            <p:spPr>
              <a:xfrm>
                <a:off x="-410771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0" name="椭圆 849"/>
              <p:cNvSpPr/>
              <p:nvPr/>
            </p:nvSpPr>
            <p:spPr>
              <a:xfrm>
                <a:off x="-341804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1" name="椭圆 850"/>
              <p:cNvSpPr/>
              <p:nvPr/>
            </p:nvSpPr>
            <p:spPr>
              <a:xfrm>
                <a:off x="-962502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2" name="椭圆 851"/>
              <p:cNvSpPr/>
              <p:nvPr/>
            </p:nvSpPr>
            <p:spPr>
              <a:xfrm>
                <a:off x="-893536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3" name="椭圆 852"/>
              <p:cNvSpPr/>
              <p:nvPr/>
            </p:nvSpPr>
            <p:spPr>
              <a:xfrm>
                <a:off x="-824570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4" name="椭圆 853"/>
              <p:cNvSpPr/>
              <p:nvPr/>
            </p:nvSpPr>
            <p:spPr>
              <a:xfrm>
                <a:off x="-755603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5" name="椭圆 854"/>
              <p:cNvSpPr/>
              <p:nvPr/>
            </p:nvSpPr>
            <p:spPr>
              <a:xfrm>
                <a:off x="-686637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6" name="椭圆 855"/>
              <p:cNvSpPr/>
              <p:nvPr/>
            </p:nvSpPr>
            <p:spPr>
              <a:xfrm>
                <a:off x="-2065966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7" name="椭圆 856"/>
              <p:cNvSpPr/>
              <p:nvPr/>
            </p:nvSpPr>
            <p:spPr>
              <a:xfrm>
                <a:off x="-1997000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8" name="椭圆 857"/>
              <p:cNvSpPr/>
              <p:nvPr/>
            </p:nvSpPr>
            <p:spPr>
              <a:xfrm>
                <a:off x="-1928033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9" name="椭圆 858"/>
              <p:cNvSpPr/>
              <p:nvPr/>
            </p:nvSpPr>
            <p:spPr>
              <a:xfrm>
                <a:off x="-1790100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0" name="椭圆 859"/>
              <p:cNvSpPr/>
              <p:nvPr/>
            </p:nvSpPr>
            <p:spPr>
              <a:xfrm>
                <a:off x="-1721134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1" name="椭圆 860"/>
              <p:cNvSpPr/>
              <p:nvPr/>
            </p:nvSpPr>
            <p:spPr>
              <a:xfrm>
                <a:off x="-1652167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2" name="椭圆 861"/>
              <p:cNvSpPr/>
              <p:nvPr/>
            </p:nvSpPr>
            <p:spPr>
              <a:xfrm>
                <a:off x="-1583201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3" name="椭圆 862"/>
              <p:cNvSpPr/>
              <p:nvPr/>
            </p:nvSpPr>
            <p:spPr>
              <a:xfrm>
                <a:off x="-1514234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4" name="椭圆 863"/>
              <p:cNvSpPr/>
              <p:nvPr/>
            </p:nvSpPr>
            <p:spPr>
              <a:xfrm>
                <a:off x="-1445268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5" name="椭圆 864"/>
              <p:cNvSpPr/>
              <p:nvPr/>
            </p:nvSpPr>
            <p:spPr>
              <a:xfrm>
                <a:off x="-1376301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6" name="椭圆 865"/>
              <p:cNvSpPr/>
              <p:nvPr/>
            </p:nvSpPr>
            <p:spPr>
              <a:xfrm>
                <a:off x="-1307335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7" name="椭圆 866"/>
              <p:cNvSpPr/>
              <p:nvPr/>
            </p:nvSpPr>
            <p:spPr>
              <a:xfrm>
                <a:off x="-1238368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8" name="椭圆 867"/>
              <p:cNvSpPr/>
              <p:nvPr/>
            </p:nvSpPr>
            <p:spPr>
              <a:xfrm>
                <a:off x="-1169402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9" name="椭圆 868"/>
              <p:cNvSpPr/>
              <p:nvPr/>
            </p:nvSpPr>
            <p:spPr>
              <a:xfrm>
                <a:off x="-1100435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0" name="椭圆 869"/>
              <p:cNvSpPr/>
              <p:nvPr/>
            </p:nvSpPr>
            <p:spPr>
              <a:xfrm>
                <a:off x="-1031469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1" name="椭圆 870"/>
              <p:cNvSpPr/>
              <p:nvPr/>
            </p:nvSpPr>
            <p:spPr>
              <a:xfrm>
                <a:off x="-2755631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2" name="椭圆 871"/>
              <p:cNvSpPr/>
              <p:nvPr/>
            </p:nvSpPr>
            <p:spPr>
              <a:xfrm>
                <a:off x="-2686665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3" name="椭圆 872"/>
              <p:cNvSpPr/>
              <p:nvPr/>
            </p:nvSpPr>
            <p:spPr>
              <a:xfrm>
                <a:off x="-2410799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4" name="椭圆 873"/>
              <p:cNvSpPr/>
              <p:nvPr/>
            </p:nvSpPr>
            <p:spPr>
              <a:xfrm>
                <a:off x="-2272866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5" name="椭圆 874"/>
              <p:cNvSpPr/>
              <p:nvPr/>
            </p:nvSpPr>
            <p:spPr>
              <a:xfrm>
                <a:off x="-2203899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6" name="椭圆 875"/>
              <p:cNvSpPr/>
              <p:nvPr/>
            </p:nvSpPr>
            <p:spPr>
              <a:xfrm>
                <a:off x="-2134933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7" name="椭圆 876"/>
              <p:cNvSpPr/>
              <p:nvPr/>
            </p:nvSpPr>
            <p:spPr>
              <a:xfrm>
                <a:off x="-617670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8" name="椭圆 877"/>
              <p:cNvSpPr/>
              <p:nvPr/>
            </p:nvSpPr>
            <p:spPr>
              <a:xfrm>
                <a:off x="-410771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9" name="椭圆 878"/>
              <p:cNvSpPr/>
              <p:nvPr/>
            </p:nvSpPr>
            <p:spPr>
              <a:xfrm>
                <a:off x="-962502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0" name="椭圆 879"/>
              <p:cNvSpPr/>
              <p:nvPr/>
            </p:nvSpPr>
            <p:spPr>
              <a:xfrm>
                <a:off x="-893536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1" name="椭圆 880"/>
              <p:cNvSpPr/>
              <p:nvPr/>
            </p:nvSpPr>
            <p:spPr>
              <a:xfrm>
                <a:off x="-824570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2" name="椭圆 881"/>
              <p:cNvSpPr/>
              <p:nvPr/>
            </p:nvSpPr>
            <p:spPr>
              <a:xfrm>
                <a:off x="-755603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3" name="椭圆 882"/>
              <p:cNvSpPr/>
              <p:nvPr/>
            </p:nvSpPr>
            <p:spPr>
              <a:xfrm>
                <a:off x="-686637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4" name="椭圆 883"/>
              <p:cNvSpPr/>
              <p:nvPr/>
            </p:nvSpPr>
            <p:spPr>
              <a:xfrm>
                <a:off x="-2065966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5" name="椭圆 884"/>
              <p:cNvSpPr/>
              <p:nvPr/>
            </p:nvSpPr>
            <p:spPr>
              <a:xfrm>
                <a:off x="-1997000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6" name="椭圆 885"/>
              <p:cNvSpPr/>
              <p:nvPr/>
            </p:nvSpPr>
            <p:spPr>
              <a:xfrm>
                <a:off x="-1928033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7" name="椭圆 886"/>
              <p:cNvSpPr/>
              <p:nvPr/>
            </p:nvSpPr>
            <p:spPr>
              <a:xfrm>
                <a:off x="-1859067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8" name="椭圆 887"/>
              <p:cNvSpPr/>
              <p:nvPr/>
            </p:nvSpPr>
            <p:spPr>
              <a:xfrm>
                <a:off x="-1790100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9" name="椭圆 888"/>
              <p:cNvSpPr/>
              <p:nvPr/>
            </p:nvSpPr>
            <p:spPr>
              <a:xfrm>
                <a:off x="-1721134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0" name="椭圆 889"/>
              <p:cNvSpPr/>
              <p:nvPr/>
            </p:nvSpPr>
            <p:spPr>
              <a:xfrm>
                <a:off x="-1652167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1" name="椭圆 890"/>
              <p:cNvSpPr/>
              <p:nvPr/>
            </p:nvSpPr>
            <p:spPr>
              <a:xfrm>
                <a:off x="-1583201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2" name="椭圆 891"/>
              <p:cNvSpPr/>
              <p:nvPr/>
            </p:nvSpPr>
            <p:spPr>
              <a:xfrm>
                <a:off x="-1514234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3" name="椭圆 892"/>
              <p:cNvSpPr/>
              <p:nvPr/>
            </p:nvSpPr>
            <p:spPr>
              <a:xfrm>
                <a:off x="-1445268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4" name="椭圆 893"/>
              <p:cNvSpPr/>
              <p:nvPr/>
            </p:nvSpPr>
            <p:spPr>
              <a:xfrm>
                <a:off x="-1376301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5" name="椭圆 894"/>
              <p:cNvSpPr/>
              <p:nvPr/>
            </p:nvSpPr>
            <p:spPr>
              <a:xfrm>
                <a:off x="-1307335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6" name="椭圆 895"/>
              <p:cNvSpPr/>
              <p:nvPr/>
            </p:nvSpPr>
            <p:spPr>
              <a:xfrm>
                <a:off x="-1238368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7" name="椭圆 896"/>
              <p:cNvSpPr/>
              <p:nvPr/>
            </p:nvSpPr>
            <p:spPr>
              <a:xfrm>
                <a:off x="-1169402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8" name="椭圆 897"/>
              <p:cNvSpPr/>
              <p:nvPr/>
            </p:nvSpPr>
            <p:spPr>
              <a:xfrm>
                <a:off x="-1100435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9" name="椭圆 898"/>
              <p:cNvSpPr/>
              <p:nvPr/>
            </p:nvSpPr>
            <p:spPr>
              <a:xfrm>
                <a:off x="-1031469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0" name="椭圆 899"/>
              <p:cNvSpPr/>
              <p:nvPr/>
            </p:nvSpPr>
            <p:spPr>
              <a:xfrm>
                <a:off x="-2755631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1" name="椭圆 900"/>
              <p:cNvSpPr/>
              <p:nvPr/>
            </p:nvSpPr>
            <p:spPr>
              <a:xfrm>
                <a:off x="-2686665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2" name="椭圆 901"/>
              <p:cNvSpPr/>
              <p:nvPr/>
            </p:nvSpPr>
            <p:spPr>
              <a:xfrm>
                <a:off x="-2617698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3" name="椭圆 902"/>
              <p:cNvSpPr/>
              <p:nvPr/>
            </p:nvSpPr>
            <p:spPr>
              <a:xfrm>
                <a:off x="-2548732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4" name="椭圆 903"/>
              <p:cNvSpPr/>
              <p:nvPr/>
            </p:nvSpPr>
            <p:spPr>
              <a:xfrm>
                <a:off x="-2479765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5" name="椭圆 904"/>
              <p:cNvSpPr/>
              <p:nvPr/>
            </p:nvSpPr>
            <p:spPr>
              <a:xfrm>
                <a:off x="-2272866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6" name="椭圆 905"/>
              <p:cNvSpPr/>
              <p:nvPr/>
            </p:nvSpPr>
            <p:spPr>
              <a:xfrm>
                <a:off x="-2134933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7" name="椭圆 906"/>
              <p:cNvSpPr/>
              <p:nvPr/>
            </p:nvSpPr>
            <p:spPr>
              <a:xfrm>
                <a:off x="-617670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8" name="椭圆 907"/>
              <p:cNvSpPr/>
              <p:nvPr/>
            </p:nvSpPr>
            <p:spPr>
              <a:xfrm>
                <a:off x="-548704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9" name="椭圆 908"/>
              <p:cNvSpPr/>
              <p:nvPr/>
            </p:nvSpPr>
            <p:spPr>
              <a:xfrm>
                <a:off x="-479737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0" name="椭圆 909"/>
              <p:cNvSpPr/>
              <p:nvPr/>
            </p:nvSpPr>
            <p:spPr>
              <a:xfrm>
                <a:off x="-410771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1" name="椭圆 910"/>
              <p:cNvSpPr/>
              <p:nvPr/>
            </p:nvSpPr>
            <p:spPr>
              <a:xfrm>
                <a:off x="-962502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2" name="椭圆 911"/>
              <p:cNvSpPr/>
              <p:nvPr/>
            </p:nvSpPr>
            <p:spPr>
              <a:xfrm>
                <a:off x="-893536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3" name="椭圆 912"/>
              <p:cNvSpPr/>
              <p:nvPr/>
            </p:nvSpPr>
            <p:spPr>
              <a:xfrm>
                <a:off x="-824570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4" name="椭圆 913"/>
              <p:cNvSpPr/>
              <p:nvPr/>
            </p:nvSpPr>
            <p:spPr>
              <a:xfrm>
                <a:off x="-755603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5" name="椭圆 914"/>
              <p:cNvSpPr/>
              <p:nvPr/>
            </p:nvSpPr>
            <p:spPr>
              <a:xfrm>
                <a:off x="-2065966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6" name="椭圆 915"/>
              <p:cNvSpPr/>
              <p:nvPr/>
            </p:nvSpPr>
            <p:spPr>
              <a:xfrm>
                <a:off x="-1997000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7" name="椭圆 916"/>
              <p:cNvSpPr/>
              <p:nvPr/>
            </p:nvSpPr>
            <p:spPr>
              <a:xfrm>
                <a:off x="-1928033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8" name="椭圆 917"/>
              <p:cNvSpPr/>
              <p:nvPr/>
            </p:nvSpPr>
            <p:spPr>
              <a:xfrm>
                <a:off x="-1859067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9" name="椭圆 918"/>
              <p:cNvSpPr/>
              <p:nvPr/>
            </p:nvSpPr>
            <p:spPr>
              <a:xfrm>
                <a:off x="-1790100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0" name="椭圆 919"/>
              <p:cNvSpPr/>
              <p:nvPr/>
            </p:nvSpPr>
            <p:spPr>
              <a:xfrm>
                <a:off x="-1721134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1" name="椭圆 920"/>
              <p:cNvSpPr/>
              <p:nvPr/>
            </p:nvSpPr>
            <p:spPr>
              <a:xfrm>
                <a:off x="-1652167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2" name="椭圆 921"/>
              <p:cNvSpPr/>
              <p:nvPr/>
            </p:nvSpPr>
            <p:spPr>
              <a:xfrm>
                <a:off x="-1583201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3" name="椭圆 922"/>
              <p:cNvSpPr/>
              <p:nvPr/>
            </p:nvSpPr>
            <p:spPr>
              <a:xfrm>
                <a:off x="-1514234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4" name="椭圆 923"/>
              <p:cNvSpPr/>
              <p:nvPr/>
            </p:nvSpPr>
            <p:spPr>
              <a:xfrm>
                <a:off x="-1445268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5" name="椭圆 924"/>
              <p:cNvSpPr/>
              <p:nvPr/>
            </p:nvSpPr>
            <p:spPr>
              <a:xfrm>
                <a:off x="-1376301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6" name="椭圆 925"/>
              <p:cNvSpPr/>
              <p:nvPr/>
            </p:nvSpPr>
            <p:spPr>
              <a:xfrm>
                <a:off x="-1307335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7" name="椭圆 926"/>
              <p:cNvSpPr/>
              <p:nvPr/>
            </p:nvSpPr>
            <p:spPr>
              <a:xfrm>
                <a:off x="-1238368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8" name="椭圆 927"/>
              <p:cNvSpPr/>
              <p:nvPr/>
            </p:nvSpPr>
            <p:spPr>
              <a:xfrm>
                <a:off x="-1169402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9" name="椭圆 928"/>
              <p:cNvSpPr/>
              <p:nvPr/>
            </p:nvSpPr>
            <p:spPr>
              <a:xfrm>
                <a:off x="-1100435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0" name="椭圆 929"/>
              <p:cNvSpPr/>
              <p:nvPr/>
            </p:nvSpPr>
            <p:spPr>
              <a:xfrm>
                <a:off x="-1031469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1" name="椭圆 930"/>
              <p:cNvSpPr/>
              <p:nvPr/>
            </p:nvSpPr>
            <p:spPr>
              <a:xfrm>
                <a:off x="-2755631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2" name="椭圆 931"/>
              <p:cNvSpPr/>
              <p:nvPr/>
            </p:nvSpPr>
            <p:spPr>
              <a:xfrm>
                <a:off x="-2686665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3" name="椭圆 932"/>
              <p:cNvSpPr/>
              <p:nvPr/>
            </p:nvSpPr>
            <p:spPr>
              <a:xfrm>
                <a:off x="-2617698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4" name="椭圆 933"/>
              <p:cNvSpPr/>
              <p:nvPr/>
            </p:nvSpPr>
            <p:spPr>
              <a:xfrm>
                <a:off x="-2548732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5" name="椭圆 934"/>
              <p:cNvSpPr/>
              <p:nvPr/>
            </p:nvSpPr>
            <p:spPr>
              <a:xfrm>
                <a:off x="-2479765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6" name="椭圆 935"/>
              <p:cNvSpPr/>
              <p:nvPr/>
            </p:nvSpPr>
            <p:spPr>
              <a:xfrm>
                <a:off x="-2410799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7" name="椭圆 936"/>
              <p:cNvSpPr/>
              <p:nvPr/>
            </p:nvSpPr>
            <p:spPr>
              <a:xfrm>
                <a:off x="-2341832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8" name="椭圆 937"/>
              <p:cNvSpPr/>
              <p:nvPr/>
            </p:nvSpPr>
            <p:spPr>
              <a:xfrm>
                <a:off x="-2272866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9" name="椭圆 938"/>
              <p:cNvSpPr/>
              <p:nvPr/>
            </p:nvSpPr>
            <p:spPr>
              <a:xfrm>
                <a:off x="-2203899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0" name="椭圆 939"/>
              <p:cNvSpPr/>
              <p:nvPr/>
            </p:nvSpPr>
            <p:spPr>
              <a:xfrm>
                <a:off x="-2134933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1" name="椭圆 940"/>
              <p:cNvSpPr/>
              <p:nvPr/>
            </p:nvSpPr>
            <p:spPr>
              <a:xfrm>
                <a:off x="-548704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2" name="椭圆 941"/>
              <p:cNvSpPr/>
              <p:nvPr/>
            </p:nvSpPr>
            <p:spPr>
              <a:xfrm>
                <a:off x="-962502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3" name="椭圆 942"/>
              <p:cNvSpPr/>
              <p:nvPr/>
            </p:nvSpPr>
            <p:spPr>
              <a:xfrm>
                <a:off x="-893536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4" name="椭圆 943"/>
              <p:cNvSpPr/>
              <p:nvPr/>
            </p:nvSpPr>
            <p:spPr>
              <a:xfrm>
                <a:off x="-824570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5" name="椭圆 944"/>
              <p:cNvSpPr/>
              <p:nvPr/>
            </p:nvSpPr>
            <p:spPr>
              <a:xfrm>
                <a:off x="-755603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6" name="椭圆 945"/>
              <p:cNvSpPr/>
              <p:nvPr/>
            </p:nvSpPr>
            <p:spPr>
              <a:xfrm>
                <a:off x="-2065966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7" name="椭圆 946"/>
              <p:cNvSpPr/>
              <p:nvPr/>
            </p:nvSpPr>
            <p:spPr>
              <a:xfrm>
                <a:off x="-1997000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8" name="椭圆 947"/>
              <p:cNvSpPr/>
              <p:nvPr/>
            </p:nvSpPr>
            <p:spPr>
              <a:xfrm>
                <a:off x="-1928033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9" name="椭圆 948"/>
              <p:cNvSpPr/>
              <p:nvPr/>
            </p:nvSpPr>
            <p:spPr>
              <a:xfrm>
                <a:off x="-1859067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0" name="椭圆 949"/>
              <p:cNvSpPr/>
              <p:nvPr/>
            </p:nvSpPr>
            <p:spPr>
              <a:xfrm>
                <a:off x="-1790100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1" name="椭圆 950"/>
              <p:cNvSpPr/>
              <p:nvPr/>
            </p:nvSpPr>
            <p:spPr>
              <a:xfrm>
                <a:off x="-1721134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2" name="椭圆 951"/>
              <p:cNvSpPr/>
              <p:nvPr/>
            </p:nvSpPr>
            <p:spPr>
              <a:xfrm>
                <a:off x="-1652167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3" name="椭圆 952"/>
              <p:cNvSpPr/>
              <p:nvPr/>
            </p:nvSpPr>
            <p:spPr>
              <a:xfrm>
                <a:off x="-1583201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4" name="椭圆 953"/>
              <p:cNvSpPr/>
              <p:nvPr/>
            </p:nvSpPr>
            <p:spPr>
              <a:xfrm>
                <a:off x="-1514234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5" name="椭圆 954"/>
              <p:cNvSpPr/>
              <p:nvPr/>
            </p:nvSpPr>
            <p:spPr>
              <a:xfrm>
                <a:off x="-1445268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6" name="椭圆 955"/>
              <p:cNvSpPr/>
              <p:nvPr/>
            </p:nvSpPr>
            <p:spPr>
              <a:xfrm>
                <a:off x="-1376301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7" name="椭圆 956"/>
              <p:cNvSpPr/>
              <p:nvPr/>
            </p:nvSpPr>
            <p:spPr>
              <a:xfrm>
                <a:off x="-1307335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8" name="椭圆 957"/>
              <p:cNvSpPr/>
              <p:nvPr/>
            </p:nvSpPr>
            <p:spPr>
              <a:xfrm>
                <a:off x="-1238368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9" name="椭圆 958"/>
              <p:cNvSpPr/>
              <p:nvPr/>
            </p:nvSpPr>
            <p:spPr>
              <a:xfrm>
                <a:off x="-1169402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0" name="椭圆 959"/>
              <p:cNvSpPr/>
              <p:nvPr/>
            </p:nvSpPr>
            <p:spPr>
              <a:xfrm>
                <a:off x="-1100435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1" name="椭圆 960"/>
              <p:cNvSpPr/>
              <p:nvPr/>
            </p:nvSpPr>
            <p:spPr>
              <a:xfrm>
                <a:off x="-1031469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2" name="椭圆 961"/>
              <p:cNvSpPr/>
              <p:nvPr/>
            </p:nvSpPr>
            <p:spPr>
              <a:xfrm>
                <a:off x="-2824598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3" name="椭圆 962"/>
              <p:cNvSpPr/>
              <p:nvPr/>
            </p:nvSpPr>
            <p:spPr>
              <a:xfrm>
                <a:off x="-2755631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4" name="椭圆 963"/>
              <p:cNvSpPr/>
              <p:nvPr/>
            </p:nvSpPr>
            <p:spPr>
              <a:xfrm>
                <a:off x="-2686665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5" name="椭圆 964"/>
              <p:cNvSpPr/>
              <p:nvPr/>
            </p:nvSpPr>
            <p:spPr>
              <a:xfrm>
                <a:off x="-2617698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6" name="椭圆 965"/>
              <p:cNvSpPr/>
              <p:nvPr/>
            </p:nvSpPr>
            <p:spPr>
              <a:xfrm>
                <a:off x="-2548732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7" name="椭圆 966"/>
              <p:cNvSpPr/>
              <p:nvPr/>
            </p:nvSpPr>
            <p:spPr>
              <a:xfrm>
                <a:off x="-2479765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8" name="椭圆 967"/>
              <p:cNvSpPr/>
              <p:nvPr/>
            </p:nvSpPr>
            <p:spPr>
              <a:xfrm>
                <a:off x="-2410799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9" name="椭圆 968"/>
              <p:cNvSpPr/>
              <p:nvPr/>
            </p:nvSpPr>
            <p:spPr>
              <a:xfrm>
                <a:off x="-2341832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0" name="椭圆 969"/>
              <p:cNvSpPr/>
              <p:nvPr/>
            </p:nvSpPr>
            <p:spPr>
              <a:xfrm>
                <a:off x="-2272866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1" name="椭圆 970"/>
              <p:cNvSpPr/>
              <p:nvPr/>
            </p:nvSpPr>
            <p:spPr>
              <a:xfrm>
                <a:off x="-2203899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2" name="椭圆 971"/>
              <p:cNvSpPr/>
              <p:nvPr/>
            </p:nvSpPr>
            <p:spPr>
              <a:xfrm>
                <a:off x="-2134933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3" name="椭圆 972"/>
              <p:cNvSpPr/>
              <p:nvPr/>
            </p:nvSpPr>
            <p:spPr>
              <a:xfrm>
                <a:off x="-962502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4" name="椭圆 973"/>
              <p:cNvSpPr/>
              <p:nvPr/>
            </p:nvSpPr>
            <p:spPr>
              <a:xfrm>
                <a:off x="-893536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5" name="椭圆 974"/>
              <p:cNvSpPr/>
              <p:nvPr/>
            </p:nvSpPr>
            <p:spPr>
              <a:xfrm>
                <a:off x="-824570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6" name="椭圆 975"/>
              <p:cNvSpPr/>
              <p:nvPr/>
            </p:nvSpPr>
            <p:spPr>
              <a:xfrm>
                <a:off x="-755603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7" name="椭圆 976"/>
              <p:cNvSpPr/>
              <p:nvPr/>
            </p:nvSpPr>
            <p:spPr>
              <a:xfrm>
                <a:off x="-2065966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8" name="椭圆 977"/>
              <p:cNvSpPr/>
              <p:nvPr/>
            </p:nvSpPr>
            <p:spPr>
              <a:xfrm>
                <a:off x="-1997000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9" name="椭圆 978"/>
              <p:cNvSpPr/>
              <p:nvPr/>
            </p:nvSpPr>
            <p:spPr>
              <a:xfrm>
                <a:off x="-1928033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0" name="椭圆 979"/>
              <p:cNvSpPr/>
              <p:nvPr/>
            </p:nvSpPr>
            <p:spPr>
              <a:xfrm>
                <a:off x="-1859067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1" name="椭圆 980"/>
              <p:cNvSpPr/>
              <p:nvPr/>
            </p:nvSpPr>
            <p:spPr>
              <a:xfrm>
                <a:off x="-1790100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2" name="椭圆 981"/>
              <p:cNvSpPr/>
              <p:nvPr/>
            </p:nvSpPr>
            <p:spPr>
              <a:xfrm>
                <a:off x="-1721134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3" name="椭圆 982"/>
              <p:cNvSpPr/>
              <p:nvPr/>
            </p:nvSpPr>
            <p:spPr>
              <a:xfrm>
                <a:off x="-1514234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4" name="椭圆 983"/>
              <p:cNvSpPr/>
              <p:nvPr/>
            </p:nvSpPr>
            <p:spPr>
              <a:xfrm>
                <a:off x="-1445268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5" name="椭圆 984"/>
              <p:cNvSpPr/>
              <p:nvPr/>
            </p:nvSpPr>
            <p:spPr>
              <a:xfrm>
                <a:off x="-1376301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6" name="椭圆 985"/>
              <p:cNvSpPr/>
              <p:nvPr/>
            </p:nvSpPr>
            <p:spPr>
              <a:xfrm>
                <a:off x="-1307335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7" name="椭圆 986"/>
              <p:cNvSpPr/>
              <p:nvPr/>
            </p:nvSpPr>
            <p:spPr>
              <a:xfrm>
                <a:off x="-1238368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8" name="椭圆 987"/>
              <p:cNvSpPr/>
              <p:nvPr/>
            </p:nvSpPr>
            <p:spPr>
              <a:xfrm>
                <a:off x="-1169402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9" name="椭圆 988"/>
              <p:cNvSpPr/>
              <p:nvPr/>
            </p:nvSpPr>
            <p:spPr>
              <a:xfrm>
                <a:off x="-1100435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0" name="椭圆 989"/>
              <p:cNvSpPr/>
              <p:nvPr/>
            </p:nvSpPr>
            <p:spPr>
              <a:xfrm>
                <a:off x="-1031469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1" name="椭圆 990"/>
              <p:cNvSpPr/>
              <p:nvPr/>
            </p:nvSpPr>
            <p:spPr>
              <a:xfrm>
                <a:off x="-2893564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2" name="椭圆 991"/>
              <p:cNvSpPr/>
              <p:nvPr/>
            </p:nvSpPr>
            <p:spPr>
              <a:xfrm>
                <a:off x="-2824598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3" name="椭圆 992"/>
              <p:cNvSpPr/>
              <p:nvPr/>
            </p:nvSpPr>
            <p:spPr>
              <a:xfrm>
                <a:off x="-2755631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4" name="椭圆 993"/>
              <p:cNvSpPr/>
              <p:nvPr/>
            </p:nvSpPr>
            <p:spPr>
              <a:xfrm>
                <a:off x="-2686665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5" name="椭圆 994"/>
              <p:cNvSpPr/>
              <p:nvPr/>
            </p:nvSpPr>
            <p:spPr>
              <a:xfrm>
                <a:off x="-2617698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6" name="椭圆 995"/>
              <p:cNvSpPr/>
              <p:nvPr/>
            </p:nvSpPr>
            <p:spPr>
              <a:xfrm>
                <a:off x="-2548732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7" name="椭圆 996"/>
              <p:cNvSpPr/>
              <p:nvPr/>
            </p:nvSpPr>
            <p:spPr>
              <a:xfrm>
                <a:off x="-2479765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8" name="椭圆 997"/>
              <p:cNvSpPr/>
              <p:nvPr/>
            </p:nvSpPr>
            <p:spPr>
              <a:xfrm>
                <a:off x="-2410799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9" name="椭圆 998"/>
              <p:cNvSpPr/>
              <p:nvPr/>
            </p:nvSpPr>
            <p:spPr>
              <a:xfrm>
                <a:off x="-2341832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0" name="椭圆 999"/>
              <p:cNvSpPr/>
              <p:nvPr/>
            </p:nvSpPr>
            <p:spPr>
              <a:xfrm>
                <a:off x="-2272866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1" name="椭圆 1000"/>
              <p:cNvSpPr/>
              <p:nvPr/>
            </p:nvSpPr>
            <p:spPr>
              <a:xfrm>
                <a:off x="-2203899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2" name="椭圆 1001"/>
              <p:cNvSpPr/>
              <p:nvPr/>
            </p:nvSpPr>
            <p:spPr>
              <a:xfrm>
                <a:off x="-2134933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3" name="椭圆 1002"/>
              <p:cNvSpPr/>
              <p:nvPr/>
            </p:nvSpPr>
            <p:spPr>
              <a:xfrm>
                <a:off x="-962502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4" name="椭圆 1003"/>
              <p:cNvSpPr/>
              <p:nvPr/>
            </p:nvSpPr>
            <p:spPr>
              <a:xfrm>
                <a:off x="-893536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5" name="椭圆 1004"/>
              <p:cNvSpPr/>
              <p:nvPr/>
            </p:nvSpPr>
            <p:spPr>
              <a:xfrm>
                <a:off x="-824570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6" name="椭圆 1005"/>
              <p:cNvSpPr/>
              <p:nvPr/>
            </p:nvSpPr>
            <p:spPr>
              <a:xfrm>
                <a:off x="-686637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7" name="椭圆 1006"/>
              <p:cNvSpPr/>
              <p:nvPr/>
            </p:nvSpPr>
            <p:spPr>
              <a:xfrm>
                <a:off x="-2065966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8" name="椭圆 1007"/>
              <p:cNvSpPr/>
              <p:nvPr/>
            </p:nvSpPr>
            <p:spPr>
              <a:xfrm>
                <a:off x="-1997000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9" name="椭圆 1008"/>
              <p:cNvSpPr/>
              <p:nvPr/>
            </p:nvSpPr>
            <p:spPr>
              <a:xfrm>
                <a:off x="-1928033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0" name="椭圆 1009"/>
              <p:cNvSpPr/>
              <p:nvPr/>
            </p:nvSpPr>
            <p:spPr>
              <a:xfrm>
                <a:off x="-1859067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1" name="椭圆 1010"/>
              <p:cNvSpPr/>
              <p:nvPr/>
            </p:nvSpPr>
            <p:spPr>
              <a:xfrm>
                <a:off x="-1790100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2" name="椭圆 1011"/>
              <p:cNvSpPr/>
              <p:nvPr/>
            </p:nvSpPr>
            <p:spPr>
              <a:xfrm>
                <a:off x="-1445268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3" name="椭圆 1012"/>
              <p:cNvSpPr/>
              <p:nvPr/>
            </p:nvSpPr>
            <p:spPr>
              <a:xfrm>
                <a:off x="-1376301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4" name="椭圆 1013"/>
              <p:cNvSpPr/>
              <p:nvPr/>
            </p:nvSpPr>
            <p:spPr>
              <a:xfrm>
                <a:off x="-1307335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5" name="椭圆 1014"/>
              <p:cNvSpPr/>
              <p:nvPr/>
            </p:nvSpPr>
            <p:spPr>
              <a:xfrm>
                <a:off x="-1100435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6" name="椭圆 1015"/>
              <p:cNvSpPr/>
              <p:nvPr/>
            </p:nvSpPr>
            <p:spPr>
              <a:xfrm>
                <a:off x="-1031469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7" name="椭圆 1016"/>
              <p:cNvSpPr/>
              <p:nvPr/>
            </p:nvSpPr>
            <p:spPr>
              <a:xfrm>
                <a:off x="-2893564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8" name="椭圆 1017"/>
              <p:cNvSpPr/>
              <p:nvPr/>
            </p:nvSpPr>
            <p:spPr>
              <a:xfrm>
                <a:off x="-2824598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9" name="椭圆 1018"/>
              <p:cNvSpPr/>
              <p:nvPr/>
            </p:nvSpPr>
            <p:spPr>
              <a:xfrm>
                <a:off x="-2755631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0" name="椭圆 1019"/>
              <p:cNvSpPr/>
              <p:nvPr/>
            </p:nvSpPr>
            <p:spPr>
              <a:xfrm>
                <a:off x="-2686665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1" name="椭圆 1020"/>
              <p:cNvSpPr/>
              <p:nvPr/>
            </p:nvSpPr>
            <p:spPr>
              <a:xfrm>
                <a:off x="-2617698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2" name="椭圆 1021"/>
              <p:cNvSpPr/>
              <p:nvPr/>
            </p:nvSpPr>
            <p:spPr>
              <a:xfrm>
                <a:off x="-2548732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3" name="椭圆 1022"/>
              <p:cNvSpPr/>
              <p:nvPr/>
            </p:nvSpPr>
            <p:spPr>
              <a:xfrm>
                <a:off x="-2479765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4" name="椭圆 1023"/>
              <p:cNvSpPr/>
              <p:nvPr/>
            </p:nvSpPr>
            <p:spPr>
              <a:xfrm>
                <a:off x="-2410799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5" name="椭圆 1024"/>
              <p:cNvSpPr/>
              <p:nvPr/>
            </p:nvSpPr>
            <p:spPr>
              <a:xfrm>
                <a:off x="-2341832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6" name="椭圆 1025"/>
              <p:cNvSpPr/>
              <p:nvPr/>
            </p:nvSpPr>
            <p:spPr>
              <a:xfrm>
                <a:off x="-2272866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7" name="椭圆 1026"/>
              <p:cNvSpPr/>
              <p:nvPr/>
            </p:nvSpPr>
            <p:spPr>
              <a:xfrm>
                <a:off x="-2203899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8" name="椭圆 1027"/>
              <p:cNvSpPr/>
              <p:nvPr/>
            </p:nvSpPr>
            <p:spPr>
              <a:xfrm>
                <a:off x="-2134933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9" name="椭圆 1028"/>
              <p:cNvSpPr/>
              <p:nvPr/>
            </p:nvSpPr>
            <p:spPr>
              <a:xfrm>
                <a:off x="-962502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0" name="椭圆 1029"/>
              <p:cNvSpPr/>
              <p:nvPr/>
            </p:nvSpPr>
            <p:spPr>
              <a:xfrm>
                <a:off x="-893536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1" name="椭圆 1030"/>
              <p:cNvSpPr/>
              <p:nvPr/>
            </p:nvSpPr>
            <p:spPr>
              <a:xfrm>
                <a:off x="-686637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2" name="椭圆 1031"/>
              <p:cNvSpPr/>
              <p:nvPr/>
            </p:nvSpPr>
            <p:spPr>
              <a:xfrm>
                <a:off x="-2065966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3" name="椭圆 1032"/>
              <p:cNvSpPr/>
              <p:nvPr/>
            </p:nvSpPr>
            <p:spPr>
              <a:xfrm>
                <a:off x="-1997000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4" name="椭圆 1033"/>
              <p:cNvSpPr/>
              <p:nvPr/>
            </p:nvSpPr>
            <p:spPr>
              <a:xfrm>
                <a:off x="-1928033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5" name="椭圆 1034"/>
              <p:cNvSpPr/>
              <p:nvPr/>
            </p:nvSpPr>
            <p:spPr>
              <a:xfrm>
                <a:off x="-1859067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6" name="椭圆 1035"/>
              <p:cNvSpPr/>
              <p:nvPr/>
            </p:nvSpPr>
            <p:spPr>
              <a:xfrm>
                <a:off x="-1445268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7" name="椭圆 1036"/>
              <p:cNvSpPr/>
              <p:nvPr/>
            </p:nvSpPr>
            <p:spPr>
              <a:xfrm>
                <a:off x="-1376301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8" name="椭圆 1037"/>
              <p:cNvSpPr/>
              <p:nvPr/>
            </p:nvSpPr>
            <p:spPr>
              <a:xfrm>
                <a:off x="-1031469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9" name="椭圆 1038"/>
              <p:cNvSpPr/>
              <p:nvPr/>
            </p:nvSpPr>
            <p:spPr>
              <a:xfrm>
                <a:off x="-2893564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0" name="椭圆 1039"/>
              <p:cNvSpPr/>
              <p:nvPr/>
            </p:nvSpPr>
            <p:spPr>
              <a:xfrm>
                <a:off x="-2824598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1" name="椭圆 1040"/>
              <p:cNvSpPr/>
              <p:nvPr/>
            </p:nvSpPr>
            <p:spPr>
              <a:xfrm>
                <a:off x="-2755631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2" name="椭圆 1041"/>
              <p:cNvSpPr/>
              <p:nvPr/>
            </p:nvSpPr>
            <p:spPr>
              <a:xfrm>
                <a:off x="-2686665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3" name="椭圆 1042"/>
              <p:cNvSpPr/>
              <p:nvPr/>
            </p:nvSpPr>
            <p:spPr>
              <a:xfrm>
                <a:off x="-2617698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4" name="椭圆 1043"/>
              <p:cNvSpPr/>
              <p:nvPr/>
            </p:nvSpPr>
            <p:spPr>
              <a:xfrm>
                <a:off x="-2548732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5" name="椭圆 1044"/>
              <p:cNvSpPr/>
              <p:nvPr/>
            </p:nvSpPr>
            <p:spPr>
              <a:xfrm>
                <a:off x="-2479765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6" name="椭圆 1045"/>
              <p:cNvSpPr/>
              <p:nvPr/>
            </p:nvSpPr>
            <p:spPr>
              <a:xfrm>
                <a:off x="-2410799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7" name="椭圆 1046"/>
              <p:cNvSpPr/>
              <p:nvPr/>
            </p:nvSpPr>
            <p:spPr>
              <a:xfrm>
                <a:off x="-2341832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" name="椭圆 1047"/>
              <p:cNvSpPr/>
              <p:nvPr/>
            </p:nvSpPr>
            <p:spPr>
              <a:xfrm>
                <a:off x="-2272866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9" name="椭圆 1048"/>
              <p:cNvSpPr/>
              <p:nvPr/>
            </p:nvSpPr>
            <p:spPr>
              <a:xfrm>
                <a:off x="-2203899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0" name="椭圆 1049"/>
              <p:cNvSpPr/>
              <p:nvPr/>
            </p:nvSpPr>
            <p:spPr>
              <a:xfrm>
                <a:off x="-2134933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1" name="椭圆 1050"/>
              <p:cNvSpPr/>
              <p:nvPr/>
            </p:nvSpPr>
            <p:spPr>
              <a:xfrm>
                <a:off x="-962502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2" name="椭圆 1051"/>
              <p:cNvSpPr/>
              <p:nvPr/>
            </p:nvSpPr>
            <p:spPr>
              <a:xfrm>
                <a:off x="-686637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3" name="椭圆 1052"/>
              <p:cNvSpPr/>
              <p:nvPr/>
            </p:nvSpPr>
            <p:spPr>
              <a:xfrm>
                <a:off x="-2065966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4" name="椭圆 1053"/>
              <p:cNvSpPr/>
              <p:nvPr/>
            </p:nvSpPr>
            <p:spPr>
              <a:xfrm>
                <a:off x="-1997000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5" name="椭圆 1054"/>
              <p:cNvSpPr/>
              <p:nvPr/>
            </p:nvSpPr>
            <p:spPr>
              <a:xfrm>
                <a:off x="-1928033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6" name="椭圆 1055"/>
              <p:cNvSpPr/>
              <p:nvPr/>
            </p:nvSpPr>
            <p:spPr>
              <a:xfrm>
                <a:off x="-1859067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7" name="椭圆 1056"/>
              <p:cNvSpPr/>
              <p:nvPr/>
            </p:nvSpPr>
            <p:spPr>
              <a:xfrm>
                <a:off x="-1376301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8" name="椭圆 1057"/>
              <p:cNvSpPr/>
              <p:nvPr/>
            </p:nvSpPr>
            <p:spPr>
              <a:xfrm>
                <a:off x="-2893564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9" name="椭圆 1058"/>
              <p:cNvSpPr/>
              <p:nvPr/>
            </p:nvSpPr>
            <p:spPr>
              <a:xfrm>
                <a:off x="-2824598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0" name="椭圆 1059"/>
              <p:cNvSpPr/>
              <p:nvPr/>
            </p:nvSpPr>
            <p:spPr>
              <a:xfrm>
                <a:off x="-2755631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1" name="椭圆 1060"/>
              <p:cNvSpPr/>
              <p:nvPr/>
            </p:nvSpPr>
            <p:spPr>
              <a:xfrm>
                <a:off x="-2686665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2" name="椭圆 1061"/>
              <p:cNvSpPr/>
              <p:nvPr/>
            </p:nvSpPr>
            <p:spPr>
              <a:xfrm>
                <a:off x="-2617698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3" name="椭圆 1062"/>
              <p:cNvSpPr/>
              <p:nvPr/>
            </p:nvSpPr>
            <p:spPr>
              <a:xfrm>
                <a:off x="-2548732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4" name="椭圆 1063"/>
              <p:cNvSpPr/>
              <p:nvPr/>
            </p:nvSpPr>
            <p:spPr>
              <a:xfrm>
                <a:off x="-2479765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5" name="椭圆 1064"/>
              <p:cNvSpPr/>
              <p:nvPr/>
            </p:nvSpPr>
            <p:spPr>
              <a:xfrm>
                <a:off x="-2410799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6" name="椭圆 1065"/>
              <p:cNvSpPr/>
              <p:nvPr/>
            </p:nvSpPr>
            <p:spPr>
              <a:xfrm>
                <a:off x="-2341832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7" name="椭圆 1066"/>
              <p:cNvSpPr/>
              <p:nvPr/>
            </p:nvSpPr>
            <p:spPr>
              <a:xfrm>
                <a:off x="-2272866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8" name="椭圆 1067"/>
              <p:cNvSpPr/>
              <p:nvPr/>
            </p:nvSpPr>
            <p:spPr>
              <a:xfrm>
                <a:off x="-2203899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9" name="椭圆 1068"/>
              <p:cNvSpPr/>
              <p:nvPr/>
            </p:nvSpPr>
            <p:spPr>
              <a:xfrm>
                <a:off x="-2134933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0" name="椭圆 1069"/>
              <p:cNvSpPr/>
              <p:nvPr/>
            </p:nvSpPr>
            <p:spPr>
              <a:xfrm>
                <a:off x="-617670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1" name="椭圆 1070"/>
              <p:cNvSpPr/>
              <p:nvPr/>
            </p:nvSpPr>
            <p:spPr>
              <a:xfrm>
                <a:off x="-962502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2" name="椭圆 1071"/>
              <p:cNvSpPr/>
              <p:nvPr/>
            </p:nvSpPr>
            <p:spPr>
              <a:xfrm>
                <a:off x="-755603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3" name="椭圆 1072"/>
              <p:cNvSpPr/>
              <p:nvPr/>
            </p:nvSpPr>
            <p:spPr>
              <a:xfrm>
                <a:off x="-686637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4" name="椭圆 1073"/>
              <p:cNvSpPr/>
              <p:nvPr/>
            </p:nvSpPr>
            <p:spPr>
              <a:xfrm>
                <a:off x="-2065966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5" name="椭圆 1074"/>
              <p:cNvSpPr/>
              <p:nvPr/>
            </p:nvSpPr>
            <p:spPr>
              <a:xfrm>
                <a:off x="-1997000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6" name="椭圆 1075"/>
              <p:cNvSpPr/>
              <p:nvPr/>
            </p:nvSpPr>
            <p:spPr>
              <a:xfrm>
                <a:off x="-1928033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7" name="椭圆 1076"/>
              <p:cNvSpPr/>
              <p:nvPr/>
            </p:nvSpPr>
            <p:spPr>
              <a:xfrm>
                <a:off x="-1100435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8" name="椭圆 1077"/>
              <p:cNvSpPr/>
              <p:nvPr/>
            </p:nvSpPr>
            <p:spPr>
              <a:xfrm>
                <a:off x="-1031469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9" name="椭圆 1078"/>
              <p:cNvSpPr/>
              <p:nvPr/>
            </p:nvSpPr>
            <p:spPr>
              <a:xfrm>
                <a:off x="-2824598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0" name="椭圆 1079"/>
              <p:cNvSpPr/>
              <p:nvPr/>
            </p:nvSpPr>
            <p:spPr>
              <a:xfrm>
                <a:off x="-2755631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1" name="椭圆 1080"/>
              <p:cNvSpPr/>
              <p:nvPr/>
            </p:nvSpPr>
            <p:spPr>
              <a:xfrm>
                <a:off x="-2686665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2" name="椭圆 1081"/>
              <p:cNvSpPr/>
              <p:nvPr/>
            </p:nvSpPr>
            <p:spPr>
              <a:xfrm>
                <a:off x="-2548732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3" name="椭圆 1082"/>
              <p:cNvSpPr/>
              <p:nvPr/>
            </p:nvSpPr>
            <p:spPr>
              <a:xfrm>
                <a:off x="-2479765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4" name="椭圆 1083"/>
              <p:cNvSpPr/>
              <p:nvPr/>
            </p:nvSpPr>
            <p:spPr>
              <a:xfrm>
                <a:off x="-2410799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5" name="椭圆 1084"/>
              <p:cNvSpPr/>
              <p:nvPr/>
            </p:nvSpPr>
            <p:spPr>
              <a:xfrm>
                <a:off x="-2341832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6" name="椭圆 1085"/>
              <p:cNvSpPr/>
              <p:nvPr/>
            </p:nvSpPr>
            <p:spPr>
              <a:xfrm>
                <a:off x="-2272866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7" name="椭圆 1086"/>
              <p:cNvSpPr/>
              <p:nvPr/>
            </p:nvSpPr>
            <p:spPr>
              <a:xfrm>
                <a:off x="-2203899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8" name="椭圆 1087"/>
              <p:cNvSpPr/>
              <p:nvPr/>
            </p:nvSpPr>
            <p:spPr>
              <a:xfrm>
                <a:off x="-2134933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9" name="椭圆 1088"/>
              <p:cNvSpPr/>
              <p:nvPr/>
            </p:nvSpPr>
            <p:spPr>
              <a:xfrm>
                <a:off x="-755603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0" name="椭圆 1089"/>
              <p:cNvSpPr/>
              <p:nvPr/>
            </p:nvSpPr>
            <p:spPr>
              <a:xfrm>
                <a:off x="-2065966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1" name="椭圆 1090"/>
              <p:cNvSpPr/>
              <p:nvPr/>
            </p:nvSpPr>
            <p:spPr>
              <a:xfrm>
                <a:off x="-1997000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2" name="椭圆 1091"/>
              <p:cNvSpPr/>
              <p:nvPr/>
            </p:nvSpPr>
            <p:spPr>
              <a:xfrm>
                <a:off x="-1031469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3" name="椭圆 1092"/>
              <p:cNvSpPr/>
              <p:nvPr/>
            </p:nvSpPr>
            <p:spPr>
              <a:xfrm>
                <a:off x="-2479765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4" name="椭圆 1093"/>
              <p:cNvSpPr/>
              <p:nvPr/>
            </p:nvSpPr>
            <p:spPr>
              <a:xfrm>
                <a:off x="-2410799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5" name="椭圆 1094"/>
              <p:cNvSpPr/>
              <p:nvPr/>
            </p:nvSpPr>
            <p:spPr>
              <a:xfrm>
                <a:off x="-2341832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6" name="椭圆 1095"/>
              <p:cNvSpPr/>
              <p:nvPr/>
            </p:nvSpPr>
            <p:spPr>
              <a:xfrm>
                <a:off x="-2272866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7" name="椭圆 1096"/>
              <p:cNvSpPr/>
              <p:nvPr/>
            </p:nvSpPr>
            <p:spPr>
              <a:xfrm>
                <a:off x="-2203899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8" name="椭圆 1097"/>
              <p:cNvSpPr/>
              <p:nvPr/>
            </p:nvSpPr>
            <p:spPr>
              <a:xfrm>
                <a:off x="-2134933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9" name="椭圆 1098"/>
              <p:cNvSpPr/>
              <p:nvPr/>
            </p:nvSpPr>
            <p:spPr>
              <a:xfrm>
                <a:off x="-617670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0" name="椭圆 1099"/>
              <p:cNvSpPr/>
              <p:nvPr/>
            </p:nvSpPr>
            <p:spPr>
              <a:xfrm>
                <a:off x="-893536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1" name="椭圆 1100"/>
              <p:cNvSpPr/>
              <p:nvPr/>
            </p:nvSpPr>
            <p:spPr>
              <a:xfrm>
                <a:off x="-824570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2" name="椭圆 1101"/>
              <p:cNvSpPr/>
              <p:nvPr/>
            </p:nvSpPr>
            <p:spPr>
              <a:xfrm>
                <a:off x="-755603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3" name="椭圆 1102"/>
              <p:cNvSpPr/>
              <p:nvPr/>
            </p:nvSpPr>
            <p:spPr>
              <a:xfrm>
                <a:off x="-686637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4" name="椭圆 1103"/>
              <p:cNvSpPr/>
              <p:nvPr/>
            </p:nvSpPr>
            <p:spPr>
              <a:xfrm>
                <a:off x="-2065966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5" name="椭圆 1104"/>
              <p:cNvSpPr/>
              <p:nvPr/>
            </p:nvSpPr>
            <p:spPr>
              <a:xfrm>
                <a:off x="-2479765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6" name="椭圆 1105"/>
              <p:cNvSpPr/>
              <p:nvPr/>
            </p:nvSpPr>
            <p:spPr>
              <a:xfrm>
                <a:off x="-2410799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7" name="椭圆 1106"/>
              <p:cNvSpPr/>
              <p:nvPr/>
            </p:nvSpPr>
            <p:spPr>
              <a:xfrm>
                <a:off x="-2341832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8" name="椭圆 1107"/>
              <p:cNvSpPr/>
              <p:nvPr/>
            </p:nvSpPr>
            <p:spPr>
              <a:xfrm>
                <a:off x="-2272866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9" name="椭圆 1108"/>
              <p:cNvSpPr/>
              <p:nvPr/>
            </p:nvSpPr>
            <p:spPr>
              <a:xfrm>
                <a:off x="-2203899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0" name="椭圆 1109"/>
              <p:cNvSpPr/>
              <p:nvPr/>
            </p:nvSpPr>
            <p:spPr>
              <a:xfrm>
                <a:off x="-2134933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1" name="椭圆 1110"/>
              <p:cNvSpPr/>
              <p:nvPr/>
            </p:nvSpPr>
            <p:spPr>
              <a:xfrm>
                <a:off x="-548704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2" name="椭圆 1111"/>
              <p:cNvSpPr/>
              <p:nvPr/>
            </p:nvSpPr>
            <p:spPr>
              <a:xfrm>
                <a:off x="-479737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3" name="椭圆 1112"/>
              <p:cNvSpPr/>
              <p:nvPr/>
            </p:nvSpPr>
            <p:spPr>
              <a:xfrm>
                <a:off x="-410771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4" name="椭圆 1113"/>
              <p:cNvSpPr/>
              <p:nvPr/>
            </p:nvSpPr>
            <p:spPr>
              <a:xfrm>
                <a:off x="-341804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5" name="椭圆 1114"/>
              <p:cNvSpPr/>
              <p:nvPr/>
            </p:nvSpPr>
            <p:spPr>
              <a:xfrm>
                <a:off x="-203871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6" name="椭圆 1115"/>
              <p:cNvSpPr/>
              <p:nvPr/>
            </p:nvSpPr>
            <p:spPr>
              <a:xfrm>
                <a:off x="-962502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7" name="椭圆 1116"/>
              <p:cNvSpPr/>
              <p:nvPr/>
            </p:nvSpPr>
            <p:spPr>
              <a:xfrm>
                <a:off x="-824570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8" name="椭圆 1117"/>
              <p:cNvSpPr/>
              <p:nvPr/>
            </p:nvSpPr>
            <p:spPr>
              <a:xfrm>
                <a:off x="-686637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9" name="椭圆 1118"/>
              <p:cNvSpPr/>
              <p:nvPr/>
            </p:nvSpPr>
            <p:spPr>
              <a:xfrm>
                <a:off x="-2065966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0" name="椭圆 1119"/>
              <p:cNvSpPr/>
              <p:nvPr/>
            </p:nvSpPr>
            <p:spPr>
              <a:xfrm>
                <a:off x="-2410799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1" name="椭圆 1120"/>
              <p:cNvSpPr/>
              <p:nvPr/>
            </p:nvSpPr>
            <p:spPr>
              <a:xfrm>
                <a:off x="-2341832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2" name="椭圆 1121"/>
              <p:cNvSpPr/>
              <p:nvPr/>
            </p:nvSpPr>
            <p:spPr>
              <a:xfrm>
                <a:off x="-2272866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3" name="椭圆 1122"/>
              <p:cNvSpPr/>
              <p:nvPr/>
            </p:nvSpPr>
            <p:spPr>
              <a:xfrm>
                <a:off x="-2203899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4" name="椭圆 1123"/>
              <p:cNvSpPr/>
              <p:nvPr/>
            </p:nvSpPr>
            <p:spPr>
              <a:xfrm>
                <a:off x="-2134933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5" name="椭圆 1124"/>
              <p:cNvSpPr/>
              <p:nvPr/>
            </p:nvSpPr>
            <p:spPr>
              <a:xfrm>
                <a:off x="-617670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6" name="椭圆 1125"/>
              <p:cNvSpPr/>
              <p:nvPr/>
            </p:nvSpPr>
            <p:spPr>
              <a:xfrm>
                <a:off x="-548704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7" name="椭圆 1126"/>
              <p:cNvSpPr/>
              <p:nvPr/>
            </p:nvSpPr>
            <p:spPr>
              <a:xfrm>
                <a:off x="-410771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8" name="椭圆 1127"/>
              <p:cNvSpPr/>
              <p:nvPr/>
            </p:nvSpPr>
            <p:spPr>
              <a:xfrm>
                <a:off x="-341804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9" name="椭圆 1128"/>
              <p:cNvSpPr/>
              <p:nvPr/>
            </p:nvSpPr>
            <p:spPr>
              <a:xfrm>
                <a:off x="-272838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0" name="椭圆 1129"/>
              <p:cNvSpPr/>
              <p:nvPr/>
            </p:nvSpPr>
            <p:spPr>
              <a:xfrm>
                <a:off x="-893536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1" name="椭圆 1130"/>
              <p:cNvSpPr/>
              <p:nvPr/>
            </p:nvSpPr>
            <p:spPr>
              <a:xfrm>
                <a:off x="-824570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2" name="椭圆 1131"/>
              <p:cNvSpPr/>
              <p:nvPr/>
            </p:nvSpPr>
            <p:spPr>
              <a:xfrm>
                <a:off x="-755603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3" name="椭圆 1132"/>
              <p:cNvSpPr/>
              <p:nvPr/>
            </p:nvSpPr>
            <p:spPr>
              <a:xfrm>
                <a:off x="-2065966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4" name="椭圆 1133"/>
              <p:cNvSpPr/>
              <p:nvPr/>
            </p:nvSpPr>
            <p:spPr>
              <a:xfrm>
                <a:off x="-1859067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5" name="椭圆 1134"/>
              <p:cNvSpPr/>
              <p:nvPr/>
            </p:nvSpPr>
            <p:spPr>
              <a:xfrm>
                <a:off x="-2410799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6" name="椭圆 1135"/>
              <p:cNvSpPr/>
              <p:nvPr/>
            </p:nvSpPr>
            <p:spPr>
              <a:xfrm>
                <a:off x="-2341832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7" name="椭圆 1136"/>
              <p:cNvSpPr/>
              <p:nvPr/>
            </p:nvSpPr>
            <p:spPr>
              <a:xfrm>
                <a:off x="-2272866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8" name="椭圆 1137"/>
              <p:cNvSpPr/>
              <p:nvPr/>
            </p:nvSpPr>
            <p:spPr>
              <a:xfrm>
                <a:off x="-2203899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9" name="椭圆 1138"/>
              <p:cNvSpPr/>
              <p:nvPr/>
            </p:nvSpPr>
            <p:spPr>
              <a:xfrm>
                <a:off x="-2134933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0" name="椭圆 1139"/>
              <p:cNvSpPr/>
              <p:nvPr/>
            </p:nvSpPr>
            <p:spPr>
              <a:xfrm>
                <a:off x="-548704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1" name="椭圆 1140"/>
              <p:cNvSpPr/>
              <p:nvPr/>
            </p:nvSpPr>
            <p:spPr>
              <a:xfrm>
                <a:off x="-479737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2" name="椭圆 1141"/>
              <p:cNvSpPr/>
              <p:nvPr/>
            </p:nvSpPr>
            <p:spPr>
              <a:xfrm>
                <a:off x="-341804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3" name="椭圆 1142"/>
              <p:cNvSpPr/>
              <p:nvPr/>
            </p:nvSpPr>
            <p:spPr>
              <a:xfrm>
                <a:off x="-2065966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4" name="椭圆 1143"/>
              <p:cNvSpPr/>
              <p:nvPr/>
            </p:nvSpPr>
            <p:spPr>
              <a:xfrm>
                <a:off x="-1928033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5" name="椭圆 1144"/>
              <p:cNvSpPr/>
              <p:nvPr/>
            </p:nvSpPr>
            <p:spPr>
              <a:xfrm>
                <a:off x="-1859067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6" name="椭圆 1145"/>
              <p:cNvSpPr/>
              <p:nvPr/>
            </p:nvSpPr>
            <p:spPr>
              <a:xfrm>
                <a:off x="-2410799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7" name="椭圆 1146"/>
              <p:cNvSpPr/>
              <p:nvPr/>
            </p:nvSpPr>
            <p:spPr>
              <a:xfrm>
                <a:off x="-2341832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8" name="椭圆 1147"/>
              <p:cNvSpPr/>
              <p:nvPr/>
            </p:nvSpPr>
            <p:spPr>
              <a:xfrm>
                <a:off x="-2272866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9" name="椭圆 1148"/>
              <p:cNvSpPr/>
              <p:nvPr/>
            </p:nvSpPr>
            <p:spPr>
              <a:xfrm>
                <a:off x="-2203899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0" name="椭圆 1149"/>
              <p:cNvSpPr/>
              <p:nvPr/>
            </p:nvSpPr>
            <p:spPr>
              <a:xfrm>
                <a:off x="-2134933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1" name="椭圆 1150"/>
              <p:cNvSpPr/>
              <p:nvPr/>
            </p:nvSpPr>
            <p:spPr>
              <a:xfrm>
                <a:off x="-617670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2" name="椭圆 1151"/>
              <p:cNvSpPr/>
              <p:nvPr/>
            </p:nvSpPr>
            <p:spPr>
              <a:xfrm>
                <a:off x="-548704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3" name="椭圆 1152"/>
              <p:cNvSpPr/>
              <p:nvPr/>
            </p:nvSpPr>
            <p:spPr>
              <a:xfrm>
                <a:off x="-479737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4" name="椭圆 1153"/>
              <p:cNvSpPr/>
              <p:nvPr/>
            </p:nvSpPr>
            <p:spPr>
              <a:xfrm>
                <a:off x="-410771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5" name="椭圆 1154"/>
              <p:cNvSpPr/>
              <p:nvPr/>
            </p:nvSpPr>
            <p:spPr>
              <a:xfrm>
                <a:off x="-341804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6" name="椭圆 1155"/>
              <p:cNvSpPr/>
              <p:nvPr/>
            </p:nvSpPr>
            <p:spPr>
              <a:xfrm>
                <a:off x="-686637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7" name="椭圆 1156"/>
              <p:cNvSpPr/>
              <p:nvPr/>
            </p:nvSpPr>
            <p:spPr>
              <a:xfrm>
                <a:off x="-1928033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8" name="椭圆 1157"/>
              <p:cNvSpPr/>
              <p:nvPr/>
            </p:nvSpPr>
            <p:spPr>
              <a:xfrm>
                <a:off x="-2410799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9" name="椭圆 1158"/>
              <p:cNvSpPr/>
              <p:nvPr/>
            </p:nvSpPr>
            <p:spPr>
              <a:xfrm>
                <a:off x="-2341832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0" name="椭圆 1159"/>
              <p:cNvSpPr/>
              <p:nvPr/>
            </p:nvSpPr>
            <p:spPr>
              <a:xfrm>
                <a:off x="-2272866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1" name="椭圆 1160"/>
              <p:cNvSpPr/>
              <p:nvPr/>
            </p:nvSpPr>
            <p:spPr>
              <a:xfrm>
                <a:off x="-2203899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2" name="椭圆 1161"/>
              <p:cNvSpPr/>
              <p:nvPr/>
            </p:nvSpPr>
            <p:spPr>
              <a:xfrm>
                <a:off x="-2134933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3" name="椭圆 1162"/>
              <p:cNvSpPr/>
              <p:nvPr/>
            </p:nvSpPr>
            <p:spPr>
              <a:xfrm>
                <a:off x="-617670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4" name="椭圆 1163"/>
              <p:cNvSpPr/>
              <p:nvPr/>
            </p:nvSpPr>
            <p:spPr>
              <a:xfrm>
                <a:off x="-548704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5" name="椭圆 1164"/>
              <p:cNvSpPr/>
              <p:nvPr/>
            </p:nvSpPr>
            <p:spPr>
              <a:xfrm>
                <a:off x="-479737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6" name="椭圆 1165"/>
              <p:cNvSpPr/>
              <p:nvPr/>
            </p:nvSpPr>
            <p:spPr>
              <a:xfrm>
                <a:off x="-410771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7" name="椭圆 1166"/>
              <p:cNvSpPr/>
              <p:nvPr/>
            </p:nvSpPr>
            <p:spPr>
              <a:xfrm>
                <a:off x="-341804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8" name="椭圆 1167"/>
              <p:cNvSpPr/>
              <p:nvPr/>
            </p:nvSpPr>
            <p:spPr>
              <a:xfrm>
                <a:off x="-272838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9" name="椭圆 1168"/>
              <p:cNvSpPr/>
              <p:nvPr/>
            </p:nvSpPr>
            <p:spPr>
              <a:xfrm>
                <a:off x="-755603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0" name="椭圆 1169"/>
              <p:cNvSpPr/>
              <p:nvPr/>
            </p:nvSpPr>
            <p:spPr>
              <a:xfrm>
                <a:off x="-686637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1" name="椭圆 1170"/>
              <p:cNvSpPr/>
              <p:nvPr/>
            </p:nvSpPr>
            <p:spPr>
              <a:xfrm>
                <a:off x="-1928033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2" name="椭圆 1171"/>
              <p:cNvSpPr/>
              <p:nvPr/>
            </p:nvSpPr>
            <p:spPr>
              <a:xfrm>
                <a:off x="-2410799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3" name="椭圆 1172"/>
              <p:cNvSpPr/>
              <p:nvPr/>
            </p:nvSpPr>
            <p:spPr>
              <a:xfrm>
                <a:off x="-2341832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4" name="椭圆 1173"/>
              <p:cNvSpPr/>
              <p:nvPr/>
            </p:nvSpPr>
            <p:spPr>
              <a:xfrm>
                <a:off x="-2272866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5" name="椭圆 1174"/>
              <p:cNvSpPr/>
              <p:nvPr/>
            </p:nvSpPr>
            <p:spPr>
              <a:xfrm>
                <a:off x="-2203899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6" name="椭圆 1175"/>
              <p:cNvSpPr/>
              <p:nvPr/>
            </p:nvSpPr>
            <p:spPr>
              <a:xfrm>
                <a:off x="-2134933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7" name="椭圆 1176"/>
              <p:cNvSpPr/>
              <p:nvPr/>
            </p:nvSpPr>
            <p:spPr>
              <a:xfrm>
                <a:off x="-617670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8" name="椭圆 1177"/>
              <p:cNvSpPr/>
              <p:nvPr/>
            </p:nvSpPr>
            <p:spPr>
              <a:xfrm>
                <a:off x="-548704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9" name="椭圆 1178"/>
              <p:cNvSpPr/>
              <p:nvPr/>
            </p:nvSpPr>
            <p:spPr>
              <a:xfrm>
                <a:off x="-479737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0" name="椭圆 1179"/>
              <p:cNvSpPr/>
              <p:nvPr/>
            </p:nvSpPr>
            <p:spPr>
              <a:xfrm>
                <a:off x="-410771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1" name="椭圆 1180"/>
              <p:cNvSpPr/>
              <p:nvPr/>
            </p:nvSpPr>
            <p:spPr>
              <a:xfrm>
                <a:off x="-341804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2" name="椭圆 1181"/>
              <p:cNvSpPr/>
              <p:nvPr/>
            </p:nvSpPr>
            <p:spPr>
              <a:xfrm>
                <a:off x="-272838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3" name="椭圆 1182"/>
              <p:cNvSpPr/>
              <p:nvPr/>
            </p:nvSpPr>
            <p:spPr>
              <a:xfrm>
                <a:off x="-203871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4" name="椭圆 1183"/>
              <p:cNvSpPr/>
              <p:nvPr/>
            </p:nvSpPr>
            <p:spPr>
              <a:xfrm>
                <a:off x="-824570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5" name="椭圆 1184"/>
              <p:cNvSpPr/>
              <p:nvPr/>
            </p:nvSpPr>
            <p:spPr>
              <a:xfrm>
                <a:off x="-755603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6" name="椭圆 1185"/>
              <p:cNvSpPr/>
              <p:nvPr/>
            </p:nvSpPr>
            <p:spPr>
              <a:xfrm>
                <a:off x="-686637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7" name="椭圆 1186"/>
              <p:cNvSpPr/>
              <p:nvPr/>
            </p:nvSpPr>
            <p:spPr>
              <a:xfrm>
                <a:off x="-2341832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8" name="椭圆 1187"/>
              <p:cNvSpPr/>
              <p:nvPr/>
            </p:nvSpPr>
            <p:spPr>
              <a:xfrm>
                <a:off x="-2272866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9" name="椭圆 1188"/>
              <p:cNvSpPr/>
              <p:nvPr/>
            </p:nvSpPr>
            <p:spPr>
              <a:xfrm>
                <a:off x="-2203899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0" name="椭圆 1189"/>
              <p:cNvSpPr/>
              <p:nvPr/>
            </p:nvSpPr>
            <p:spPr>
              <a:xfrm>
                <a:off x="-617670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1" name="椭圆 1190"/>
              <p:cNvSpPr/>
              <p:nvPr/>
            </p:nvSpPr>
            <p:spPr>
              <a:xfrm>
                <a:off x="-548704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2" name="椭圆 1191"/>
              <p:cNvSpPr/>
              <p:nvPr/>
            </p:nvSpPr>
            <p:spPr>
              <a:xfrm>
                <a:off x="-479737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3" name="椭圆 1192"/>
              <p:cNvSpPr/>
              <p:nvPr/>
            </p:nvSpPr>
            <p:spPr>
              <a:xfrm>
                <a:off x="-410771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4" name="椭圆 1193"/>
              <p:cNvSpPr/>
              <p:nvPr/>
            </p:nvSpPr>
            <p:spPr>
              <a:xfrm>
                <a:off x="-341804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5" name="椭圆 1194"/>
              <p:cNvSpPr/>
              <p:nvPr/>
            </p:nvSpPr>
            <p:spPr>
              <a:xfrm>
                <a:off x="-272838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6" name="椭圆 1195"/>
              <p:cNvSpPr/>
              <p:nvPr/>
            </p:nvSpPr>
            <p:spPr>
              <a:xfrm>
                <a:off x="-203871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7" name="椭圆 1196"/>
              <p:cNvSpPr/>
              <p:nvPr/>
            </p:nvSpPr>
            <p:spPr>
              <a:xfrm>
                <a:off x="-755603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8" name="椭圆 1197"/>
              <p:cNvSpPr/>
              <p:nvPr/>
            </p:nvSpPr>
            <p:spPr>
              <a:xfrm>
                <a:off x="-686637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9" name="椭圆 1198"/>
              <p:cNvSpPr/>
              <p:nvPr/>
            </p:nvSpPr>
            <p:spPr>
              <a:xfrm>
                <a:off x="-2341832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0" name="椭圆 1199"/>
              <p:cNvSpPr/>
              <p:nvPr/>
            </p:nvSpPr>
            <p:spPr>
              <a:xfrm>
                <a:off x="-2272866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1" name="椭圆 1200"/>
              <p:cNvSpPr/>
              <p:nvPr/>
            </p:nvSpPr>
            <p:spPr>
              <a:xfrm>
                <a:off x="-479737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2" name="椭圆 1201"/>
              <p:cNvSpPr/>
              <p:nvPr/>
            </p:nvSpPr>
            <p:spPr>
              <a:xfrm>
                <a:off x="-410771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3" name="椭圆 1202"/>
              <p:cNvSpPr/>
              <p:nvPr/>
            </p:nvSpPr>
            <p:spPr>
              <a:xfrm>
                <a:off x="-341804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4" name="椭圆 1203"/>
              <p:cNvSpPr/>
              <p:nvPr/>
            </p:nvSpPr>
            <p:spPr>
              <a:xfrm>
                <a:off x="-272838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5" name="椭圆 1204"/>
              <p:cNvSpPr/>
              <p:nvPr/>
            </p:nvSpPr>
            <p:spPr>
              <a:xfrm>
                <a:off x="-755603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6" name="椭圆 1205"/>
              <p:cNvSpPr/>
              <p:nvPr/>
            </p:nvSpPr>
            <p:spPr>
              <a:xfrm>
                <a:off x="-686637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7" name="椭圆 1206"/>
              <p:cNvSpPr/>
              <p:nvPr/>
            </p:nvSpPr>
            <p:spPr>
              <a:xfrm>
                <a:off x="-410771" y="577505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8" name="椭圆 1207"/>
              <p:cNvSpPr/>
              <p:nvPr/>
            </p:nvSpPr>
            <p:spPr>
              <a:xfrm>
                <a:off x="-341804" y="577505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9" name="椭圆 1208"/>
              <p:cNvSpPr/>
              <p:nvPr/>
            </p:nvSpPr>
            <p:spPr>
              <a:xfrm>
                <a:off x="-272838" y="577505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0" name="椭圆 1209"/>
              <p:cNvSpPr/>
              <p:nvPr/>
            </p:nvSpPr>
            <p:spPr>
              <a:xfrm>
                <a:off x="140961" y="577505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1" name="椭圆 1210"/>
              <p:cNvSpPr/>
              <p:nvPr/>
            </p:nvSpPr>
            <p:spPr>
              <a:xfrm>
                <a:off x="209928" y="577505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2" name="椭圆 1211"/>
              <p:cNvSpPr/>
              <p:nvPr/>
            </p:nvSpPr>
            <p:spPr>
              <a:xfrm>
                <a:off x="-272838" y="584823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3" name="椭圆 1212"/>
              <p:cNvSpPr/>
              <p:nvPr/>
            </p:nvSpPr>
            <p:spPr>
              <a:xfrm>
                <a:off x="140961" y="584823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4" name="椭圆 1213"/>
              <p:cNvSpPr/>
              <p:nvPr/>
            </p:nvSpPr>
            <p:spPr>
              <a:xfrm>
                <a:off x="71995" y="592141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5019476" y="213814"/>
              <a:ext cx="2471104" cy="2911279"/>
              <a:chOff x="-5307391" y="3286949"/>
              <a:chExt cx="2471104" cy="2911279"/>
            </a:xfrm>
            <a:grpFill/>
          </p:grpSpPr>
          <p:sp>
            <p:nvSpPr>
              <p:cNvPr id="10" name="椭圆 9"/>
              <p:cNvSpPr/>
              <p:nvPr/>
            </p:nvSpPr>
            <p:spPr>
              <a:xfrm>
                <a:off x="-3997028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-3928061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-3859095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-3790128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-3721162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-3445296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-3376329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-3307363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-3238396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-3169430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-3100464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-3031497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-4203927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-4134961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-4065994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-3997028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-3928061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-3859095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-3790128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-3721162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-3652195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-3583229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-3514262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-3445296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-3376329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-3307363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-3238396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-3169430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-3100464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-3031497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-2962531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-2893564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-4272894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-4203927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-4134961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-4065994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-3997028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-3928061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-3859095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-3721162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-3652195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-3583229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-3514262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-3445296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-3376329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-3307363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-3238396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-4341860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-3169430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-3100464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-3031497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-2962531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-4272894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-4203927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-4134961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-4065994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-3997028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-3928061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-3790128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-3721162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-3652195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-3583229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-3514262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-3445296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-3376329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-3307363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-3238396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-4617726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-4548760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-4410827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-3169430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-3100464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-3031497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-4272894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-4203927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-4134961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-4065994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-3997028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-3583229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-3514262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椭圆 89"/>
              <p:cNvSpPr/>
              <p:nvPr/>
            </p:nvSpPr>
            <p:spPr>
              <a:xfrm>
                <a:off x="-3445296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-3376329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-3307363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-3238396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-4617726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椭圆 94"/>
              <p:cNvSpPr/>
              <p:nvPr/>
            </p:nvSpPr>
            <p:spPr>
              <a:xfrm>
                <a:off x="-4548760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椭圆 95"/>
              <p:cNvSpPr/>
              <p:nvPr/>
            </p:nvSpPr>
            <p:spPr>
              <a:xfrm>
                <a:off x="-4479793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椭圆 96"/>
              <p:cNvSpPr/>
              <p:nvPr/>
            </p:nvSpPr>
            <p:spPr>
              <a:xfrm>
                <a:off x="-4410827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-3169430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-3100464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-3031497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-4272894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-4203927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-4134961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-4065994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-3997028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椭圆 105"/>
              <p:cNvSpPr/>
              <p:nvPr/>
            </p:nvSpPr>
            <p:spPr>
              <a:xfrm>
                <a:off x="-3928061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椭圆 106"/>
              <p:cNvSpPr/>
              <p:nvPr/>
            </p:nvSpPr>
            <p:spPr>
              <a:xfrm>
                <a:off x="-3859095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-3514262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-3445296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-3376329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-3307363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-3238396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-4686693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-4617726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-4548760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-4479793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-4410827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-3169430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-3100464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-3031497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-4203927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" name="椭圆 121"/>
              <p:cNvSpPr/>
              <p:nvPr/>
            </p:nvSpPr>
            <p:spPr>
              <a:xfrm>
                <a:off x="-4134961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椭圆 122"/>
              <p:cNvSpPr/>
              <p:nvPr/>
            </p:nvSpPr>
            <p:spPr>
              <a:xfrm>
                <a:off x="-4065994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椭圆 123"/>
              <p:cNvSpPr/>
              <p:nvPr/>
            </p:nvSpPr>
            <p:spPr>
              <a:xfrm>
                <a:off x="-3997028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椭圆 124"/>
              <p:cNvSpPr/>
              <p:nvPr/>
            </p:nvSpPr>
            <p:spPr>
              <a:xfrm>
                <a:off x="-3928061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-3859095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-3790128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-3514262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-3445296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椭圆 129"/>
              <p:cNvSpPr/>
              <p:nvPr/>
            </p:nvSpPr>
            <p:spPr>
              <a:xfrm>
                <a:off x="-3376329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-3307363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-3238396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-5238425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-5169458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-5100492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6" name="椭圆 135"/>
              <p:cNvSpPr/>
              <p:nvPr/>
            </p:nvSpPr>
            <p:spPr>
              <a:xfrm>
                <a:off x="-5031525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-4755659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-4686693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-4548760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-4479793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-4410827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-4341860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3" name="椭圆 142"/>
              <p:cNvSpPr/>
              <p:nvPr/>
            </p:nvSpPr>
            <p:spPr>
              <a:xfrm>
                <a:off x="-3169430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-3100464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-3031497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-4272894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-4203927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-4134961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9" name="椭圆 148"/>
              <p:cNvSpPr/>
              <p:nvPr/>
            </p:nvSpPr>
            <p:spPr>
              <a:xfrm>
                <a:off x="-4065994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-3997028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-3790128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-3721162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3" name="椭圆 152"/>
              <p:cNvSpPr/>
              <p:nvPr/>
            </p:nvSpPr>
            <p:spPr>
              <a:xfrm>
                <a:off x="-3514262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4" name="椭圆 153"/>
              <p:cNvSpPr/>
              <p:nvPr/>
            </p:nvSpPr>
            <p:spPr>
              <a:xfrm>
                <a:off x="-3445296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5" name="椭圆 154"/>
              <p:cNvSpPr/>
              <p:nvPr/>
            </p:nvSpPr>
            <p:spPr>
              <a:xfrm>
                <a:off x="-3376329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6" name="椭圆 155"/>
              <p:cNvSpPr/>
              <p:nvPr/>
            </p:nvSpPr>
            <p:spPr>
              <a:xfrm>
                <a:off x="-3307363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7" name="椭圆 156"/>
              <p:cNvSpPr/>
              <p:nvPr/>
            </p:nvSpPr>
            <p:spPr>
              <a:xfrm>
                <a:off x="-3238396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8" name="椭圆 157"/>
              <p:cNvSpPr/>
              <p:nvPr/>
            </p:nvSpPr>
            <p:spPr>
              <a:xfrm>
                <a:off x="-5307391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9" name="椭圆 158"/>
              <p:cNvSpPr/>
              <p:nvPr/>
            </p:nvSpPr>
            <p:spPr>
              <a:xfrm>
                <a:off x="-5238425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0" name="椭圆 159"/>
              <p:cNvSpPr/>
              <p:nvPr/>
            </p:nvSpPr>
            <p:spPr>
              <a:xfrm>
                <a:off x="-5169458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1" name="椭圆 160"/>
              <p:cNvSpPr/>
              <p:nvPr/>
            </p:nvSpPr>
            <p:spPr>
              <a:xfrm>
                <a:off x="-5100492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2" name="椭圆 161"/>
              <p:cNvSpPr/>
              <p:nvPr/>
            </p:nvSpPr>
            <p:spPr>
              <a:xfrm>
                <a:off x="-5031525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3" name="椭圆 162"/>
              <p:cNvSpPr/>
              <p:nvPr/>
            </p:nvSpPr>
            <p:spPr>
              <a:xfrm>
                <a:off x="-4962559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4" name="椭圆 163"/>
              <p:cNvSpPr/>
              <p:nvPr/>
            </p:nvSpPr>
            <p:spPr>
              <a:xfrm>
                <a:off x="-4893592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5" name="椭圆 164"/>
              <p:cNvSpPr/>
              <p:nvPr/>
            </p:nvSpPr>
            <p:spPr>
              <a:xfrm>
                <a:off x="-4824626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6" name="椭圆 165"/>
              <p:cNvSpPr/>
              <p:nvPr/>
            </p:nvSpPr>
            <p:spPr>
              <a:xfrm>
                <a:off x="-4755659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7" name="椭圆 166"/>
              <p:cNvSpPr/>
              <p:nvPr/>
            </p:nvSpPr>
            <p:spPr>
              <a:xfrm>
                <a:off x="-4686693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8" name="椭圆 167"/>
              <p:cNvSpPr/>
              <p:nvPr/>
            </p:nvSpPr>
            <p:spPr>
              <a:xfrm>
                <a:off x="-4617726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9" name="椭圆 168"/>
              <p:cNvSpPr/>
              <p:nvPr/>
            </p:nvSpPr>
            <p:spPr>
              <a:xfrm>
                <a:off x="-4548760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0" name="椭圆 169"/>
              <p:cNvSpPr/>
              <p:nvPr/>
            </p:nvSpPr>
            <p:spPr>
              <a:xfrm>
                <a:off x="-4479793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1" name="椭圆 170"/>
              <p:cNvSpPr/>
              <p:nvPr/>
            </p:nvSpPr>
            <p:spPr>
              <a:xfrm>
                <a:off x="-4410827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2" name="椭圆 171"/>
              <p:cNvSpPr/>
              <p:nvPr/>
            </p:nvSpPr>
            <p:spPr>
              <a:xfrm>
                <a:off x="-4341860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3" name="椭圆 172"/>
              <p:cNvSpPr/>
              <p:nvPr/>
            </p:nvSpPr>
            <p:spPr>
              <a:xfrm>
                <a:off x="-4272894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4" name="椭圆 173"/>
              <p:cNvSpPr/>
              <p:nvPr/>
            </p:nvSpPr>
            <p:spPr>
              <a:xfrm>
                <a:off x="-4203927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5" name="椭圆 174"/>
              <p:cNvSpPr/>
              <p:nvPr/>
            </p:nvSpPr>
            <p:spPr>
              <a:xfrm>
                <a:off x="-4134961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6" name="椭圆 175"/>
              <p:cNvSpPr/>
              <p:nvPr/>
            </p:nvSpPr>
            <p:spPr>
              <a:xfrm>
                <a:off x="-4065994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7" name="椭圆 176"/>
              <p:cNvSpPr/>
              <p:nvPr/>
            </p:nvSpPr>
            <p:spPr>
              <a:xfrm>
                <a:off x="-3997028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8" name="椭圆 177"/>
              <p:cNvSpPr/>
              <p:nvPr/>
            </p:nvSpPr>
            <p:spPr>
              <a:xfrm>
                <a:off x="-3859095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9" name="椭圆 178"/>
              <p:cNvSpPr/>
              <p:nvPr/>
            </p:nvSpPr>
            <p:spPr>
              <a:xfrm>
                <a:off x="-3790128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0" name="椭圆 179"/>
              <p:cNvSpPr/>
              <p:nvPr/>
            </p:nvSpPr>
            <p:spPr>
              <a:xfrm>
                <a:off x="-3721162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1" name="椭圆 180"/>
              <p:cNvSpPr/>
              <p:nvPr/>
            </p:nvSpPr>
            <p:spPr>
              <a:xfrm>
                <a:off x="-3514262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2" name="椭圆 181"/>
              <p:cNvSpPr/>
              <p:nvPr/>
            </p:nvSpPr>
            <p:spPr>
              <a:xfrm>
                <a:off x="-3445296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3" name="椭圆 182"/>
              <p:cNvSpPr/>
              <p:nvPr/>
            </p:nvSpPr>
            <p:spPr>
              <a:xfrm>
                <a:off x="-3376329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4" name="椭圆 183"/>
              <p:cNvSpPr/>
              <p:nvPr/>
            </p:nvSpPr>
            <p:spPr>
              <a:xfrm>
                <a:off x="-3307363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5" name="椭圆 184"/>
              <p:cNvSpPr/>
              <p:nvPr/>
            </p:nvSpPr>
            <p:spPr>
              <a:xfrm>
                <a:off x="-5307391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6" name="椭圆 185"/>
              <p:cNvSpPr/>
              <p:nvPr/>
            </p:nvSpPr>
            <p:spPr>
              <a:xfrm>
                <a:off x="-5238425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7" name="椭圆 186"/>
              <p:cNvSpPr/>
              <p:nvPr/>
            </p:nvSpPr>
            <p:spPr>
              <a:xfrm>
                <a:off x="-5169458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8" name="椭圆 187"/>
              <p:cNvSpPr/>
              <p:nvPr/>
            </p:nvSpPr>
            <p:spPr>
              <a:xfrm>
                <a:off x="-5100492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9" name="椭圆 188"/>
              <p:cNvSpPr/>
              <p:nvPr/>
            </p:nvSpPr>
            <p:spPr>
              <a:xfrm>
                <a:off x="-5031525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0" name="椭圆 189"/>
              <p:cNvSpPr/>
              <p:nvPr/>
            </p:nvSpPr>
            <p:spPr>
              <a:xfrm>
                <a:off x="-4962559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1" name="椭圆 190"/>
              <p:cNvSpPr/>
              <p:nvPr/>
            </p:nvSpPr>
            <p:spPr>
              <a:xfrm>
                <a:off x="-4893592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2" name="椭圆 191"/>
              <p:cNvSpPr/>
              <p:nvPr/>
            </p:nvSpPr>
            <p:spPr>
              <a:xfrm>
                <a:off x="-4824626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3" name="椭圆 192"/>
              <p:cNvSpPr/>
              <p:nvPr/>
            </p:nvSpPr>
            <p:spPr>
              <a:xfrm>
                <a:off x="-4755659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4" name="椭圆 193"/>
              <p:cNvSpPr/>
              <p:nvPr/>
            </p:nvSpPr>
            <p:spPr>
              <a:xfrm>
                <a:off x="-4686693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5" name="椭圆 194"/>
              <p:cNvSpPr/>
              <p:nvPr/>
            </p:nvSpPr>
            <p:spPr>
              <a:xfrm>
                <a:off x="-4617726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6" name="椭圆 195"/>
              <p:cNvSpPr/>
              <p:nvPr/>
            </p:nvSpPr>
            <p:spPr>
              <a:xfrm>
                <a:off x="-4548760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7" name="椭圆 196"/>
              <p:cNvSpPr/>
              <p:nvPr/>
            </p:nvSpPr>
            <p:spPr>
              <a:xfrm>
                <a:off x="-4479793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8" name="椭圆 197"/>
              <p:cNvSpPr/>
              <p:nvPr/>
            </p:nvSpPr>
            <p:spPr>
              <a:xfrm>
                <a:off x="-4410827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9" name="椭圆 198"/>
              <p:cNvSpPr/>
              <p:nvPr/>
            </p:nvSpPr>
            <p:spPr>
              <a:xfrm>
                <a:off x="-4341860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0" name="椭圆 199"/>
              <p:cNvSpPr/>
              <p:nvPr/>
            </p:nvSpPr>
            <p:spPr>
              <a:xfrm>
                <a:off x="-3031497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1" name="椭圆 200"/>
              <p:cNvSpPr/>
              <p:nvPr/>
            </p:nvSpPr>
            <p:spPr>
              <a:xfrm>
                <a:off x="-2962531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2" name="椭圆 201"/>
              <p:cNvSpPr/>
              <p:nvPr/>
            </p:nvSpPr>
            <p:spPr>
              <a:xfrm>
                <a:off x="-2893564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3" name="椭圆 202"/>
              <p:cNvSpPr/>
              <p:nvPr/>
            </p:nvSpPr>
            <p:spPr>
              <a:xfrm>
                <a:off x="-4272894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4" name="椭圆 203"/>
              <p:cNvSpPr/>
              <p:nvPr/>
            </p:nvSpPr>
            <p:spPr>
              <a:xfrm>
                <a:off x="-4203927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" name="椭圆 204"/>
              <p:cNvSpPr/>
              <p:nvPr/>
            </p:nvSpPr>
            <p:spPr>
              <a:xfrm>
                <a:off x="-3928061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6" name="椭圆 205"/>
              <p:cNvSpPr/>
              <p:nvPr/>
            </p:nvSpPr>
            <p:spPr>
              <a:xfrm>
                <a:off x="-3859095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7" name="椭圆 206"/>
              <p:cNvSpPr/>
              <p:nvPr/>
            </p:nvSpPr>
            <p:spPr>
              <a:xfrm>
                <a:off x="-3721162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8" name="椭圆 207"/>
              <p:cNvSpPr/>
              <p:nvPr/>
            </p:nvSpPr>
            <p:spPr>
              <a:xfrm>
                <a:off x="-3445296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9" name="椭圆 208"/>
              <p:cNvSpPr/>
              <p:nvPr/>
            </p:nvSpPr>
            <p:spPr>
              <a:xfrm>
                <a:off x="-3376329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0" name="椭圆 209"/>
              <p:cNvSpPr/>
              <p:nvPr/>
            </p:nvSpPr>
            <p:spPr>
              <a:xfrm>
                <a:off x="-5307391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1" name="椭圆 210"/>
              <p:cNvSpPr/>
              <p:nvPr/>
            </p:nvSpPr>
            <p:spPr>
              <a:xfrm>
                <a:off x="-5238425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2" name="椭圆 211"/>
              <p:cNvSpPr/>
              <p:nvPr/>
            </p:nvSpPr>
            <p:spPr>
              <a:xfrm>
                <a:off x="-5169458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3" name="椭圆 212"/>
              <p:cNvSpPr/>
              <p:nvPr/>
            </p:nvSpPr>
            <p:spPr>
              <a:xfrm>
                <a:off x="-5100492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4" name="椭圆 213"/>
              <p:cNvSpPr/>
              <p:nvPr/>
            </p:nvSpPr>
            <p:spPr>
              <a:xfrm>
                <a:off x="-5031525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5" name="椭圆 214"/>
              <p:cNvSpPr/>
              <p:nvPr/>
            </p:nvSpPr>
            <p:spPr>
              <a:xfrm>
                <a:off x="-4962559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6" name="椭圆 215"/>
              <p:cNvSpPr/>
              <p:nvPr/>
            </p:nvSpPr>
            <p:spPr>
              <a:xfrm>
                <a:off x="-4893592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7" name="椭圆 216"/>
              <p:cNvSpPr/>
              <p:nvPr/>
            </p:nvSpPr>
            <p:spPr>
              <a:xfrm>
                <a:off x="-4824626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8" name="椭圆 217"/>
              <p:cNvSpPr/>
              <p:nvPr/>
            </p:nvSpPr>
            <p:spPr>
              <a:xfrm>
                <a:off x="-4755659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9" name="椭圆 218"/>
              <p:cNvSpPr/>
              <p:nvPr/>
            </p:nvSpPr>
            <p:spPr>
              <a:xfrm>
                <a:off x="-4686693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0" name="椭圆 219"/>
              <p:cNvSpPr/>
              <p:nvPr/>
            </p:nvSpPr>
            <p:spPr>
              <a:xfrm>
                <a:off x="-4617726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1" name="椭圆 220"/>
              <p:cNvSpPr/>
              <p:nvPr/>
            </p:nvSpPr>
            <p:spPr>
              <a:xfrm>
                <a:off x="-4548760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2" name="椭圆 221"/>
              <p:cNvSpPr/>
              <p:nvPr/>
            </p:nvSpPr>
            <p:spPr>
              <a:xfrm>
                <a:off x="-4479793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3" name="椭圆 222"/>
              <p:cNvSpPr/>
              <p:nvPr/>
            </p:nvSpPr>
            <p:spPr>
              <a:xfrm>
                <a:off x="-4410827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4" name="椭圆 223"/>
              <p:cNvSpPr/>
              <p:nvPr/>
            </p:nvSpPr>
            <p:spPr>
              <a:xfrm>
                <a:off x="-4341860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5" name="椭圆 224"/>
              <p:cNvSpPr/>
              <p:nvPr/>
            </p:nvSpPr>
            <p:spPr>
              <a:xfrm>
                <a:off x="-4272894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6" name="椭圆 225"/>
              <p:cNvSpPr/>
              <p:nvPr/>
            </p:nvSpPr>
            <p:spPr>
              <a:xfrm>
                <a:off x="-4203927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7" name="椭圆 226"/>
              <p:cNvSpPr/>
              <p:nvPr/>
            </p:nvSpPr>
            <p:spPr>
              <a:xfrm>
                <a:off x="-3928061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8" name="椭圆 227"/>
              <p:cNvSpPr/>
              <p:nvPr/>
            </p:nvSpPr>
            <p:spPr>
              <a:xfrm>
                <a:off x="-3859095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9" name="椭圆 228"/>
              <p:cNvSpPr/>
              <p:nvPr/>
            </p:nvSpPr>
            <p:spPr>
              <a:xfrm>
                <a:off x="-3790128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0" name="椭圆 229"/>
              <p:cNvSpPr/>
              <p:nvPr/>
            </p:nvSpPr>
            <p:spPr>
              <a:xfrm>
                <a:off x="-3721162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1" name="椭圆 230"/>
              <p:cNvSpPr/>
              <p:nvPr/>
            </p:nvSpPr>
            <p:spPr>
              <a:xfrm>
                <a:off x="-5238425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2" name="椭圆 231"/>
              <p:cNvSpPr/>
              <p:nvPr/>
            </p:nvSpPr>
            <p:spPr>
              <a:xfrm>
                <a:off x="-5169458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3" name="椭圆 232"/>
              <p:cNvSpPr/>
              <p:nvPr/>
            </p:nvSpPr>
            <p:spPr>
              <a:xfrm>
                <a:off x="-5100492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4" name="椭圆 233"/>
              <p:cNvSpPr/>
              <p:nvPr/>
            </p:nvSpPr>
            <p:spPr>
              <a:xfrm>
                <a:off x="-4893592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5" name="椭圆 234"/>
              <p:cNvSpPr/>
              <p:nvPr/>
            </p:nvSpPr>
            <p:spPr>
              <a:xfrm>
                <a:off x="-4824626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6" name="椭圆 235"/>
              <p:cNvSpPr/>
              <p:nvPr/>
            </p:nvSpPr>
            <p:spPr>
              <a:xfrm>
                <a:off x="-4755659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7" name="椭圆 236"/>
              <p:cNvSpPr/>
              <p:nvPr/>
            </p:nvSpPr>
            <p:spPr>
              <a:xfrm>
                <a:off x="-4686693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8" name="椭圆 237"/>
              <p:cNvSpPr/>
              <p:nvPr/>
            </p:nvSpPr>
            <p:spPr>
              <a:xfrm>
                <a:off x="-4617726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9" name="椭圆 238"/>
              <p:cNvSpPr/>
              <p:nvPr/>
            </p:nvSpPr>
            <p:spPr>
              <a:xfrm>
                <a:off x="-4548760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0" name="椭圆 239"/>
              <p:cNvSpPr/>
              <p:nvPr/>
            </p:nvSpPr>
            <p:spPr>
              <a:xfrm>
                <a:off x="-4479793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1" name="椭圆 240"/>
              <p:cNvSpPr/>
              <p:nvPr/>
            </p:nvSpPr>
            <p:spPr>
              <a:xfrm>
                <a:off x="-4410827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2" name="椭圆 241"/>
              <p:cNvSpPr/>
              <p:nvPr/>
            </p:nvSpPr>
            <p:spPr>
              <a:xfrm>
                <a:off x="-4341860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3" name="椭圆 242"/>
              <p:cNvSpPr/>
              <p:nvPr/>
            </p:nvSpPr>
            <p:spPr>
              <a:xfrm>
                <a:off x="-4272894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4" name="椭圆 243"/>
              <p:cNvSpPr/>
              <p:nvPr/>
            </p:nvSpPr>
            <p:spPr>
              <a:xfrm>
                <a:off x="-4203927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5" name="椭圆 244"/>
              <p:cNvSpPr/>
              <p:nvPr/>
            </p:nvSpPr>
            <p:spPr>
              <a:xfrm>
                <a:off x="-4134961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6" name="椭圆 245"/>
              <p:cNvSpPr/>
              <p:nvPr/>
            </p:nvSpPr>
            <p:spPr>
              <a:xfrm>
                <a:off x="-4065994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7" name="椭圆 246"/>
              <p:cNvSpPr/>
              <p:nvPr/>
            </p:nvSpPr>
            <p:spPr>
              <a:xfrm>
                <a:off x="-3859095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8" name="椭圆 247"/>
              <p:cNvSpPr/>
              <p:nvPr/>
            </p:nvSpPr>
            <p:spPr>
              <a:xfrm>
                <a:off x="-3790128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9" name="椭圆 248"/>
              <p:cNvSpPr/>
              <p:nvPr/>
            </p:nvSpPr>
            <p:spPr>
              <a:xfrm>
                <a:off x="-3721162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0" name="椭圆 249"/>
              <p:cNvSpPr/>
              <p:nvPr/>
            </p:nvSpPr>
            <p:spPr>
              <a:xfrm>
                <a:off x="-3652195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1" name="椭圆 250"/>
              <p:cNvSpPr/>
              <p:nvPr/>
            </p:nvSpPr>
            <p:spPr>
              <a:xfrm>
                <a:off x="-5238425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2" name="椭圆 251"/>
              <p:cNvSpPr/>
              <p:nvPr/>
            </p:nvSpPr>
            <p:spPr>
              <a:xfrm>
                <a:off x="-4824626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3" name="椭圆 252"/>
              <p:cNvSpPr/>
              <p:nvPr/>
            </p:nvSpPr>
            <p:spPr>
              <a:xfrm>
                <a:off x="-4755659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4" name="椭圆 253"/>
              <p:cNvSpPr/>
              <p:nvPr/>
            </p:nvSpPr>
            <p:spPr>
              <a:xfrm>
                <a:off x="-4686693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5" name="椭圆 254"/>
              <p:cNvSpPr/>
              <p:nvPr/>
            </p:nvSpPr>
            <p:spPr>
              <a:xfrm>
                <a:off x="-4617726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" name="椭圆 255"/>
              <p:cNvSpPr/>
              <p:nvPr/>
            </p:nvSpPr>
            <p:spPr>
              <a:xfrm>
                <a:off x="-4548760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7" name="椭圆 256"/>
              <p:cNvSpPr/>
              <p:nvPr/>
            </p:nvSpPr>
            <p:spPr>
              <a:xfrm>
                <a:off x="-4479793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8" name="椭圆 257"/>
              <p:cNvSpPr/>
              <p:nvPr/>
            </p:nvSpPr>
            <p:spPr>
              <a:xfrm>
                <a:off x="-4410827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9" name="椭圆 258"/>
              <p:cNvSpPr/>
              <p:nvPr/>
            </p:nvSpPr>
            <p:spPr>
              <a:xfrm>
                <a:off x="-4341860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0" name="椭圆 259"/>
              <p:cNvSpPr/>
              <p:nvPr/>
            </p:nvSpPr>
            <p:spPr>
              <a:xfrm>
                <a:off x="-4272894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1" name="椭圆 260"/>
              <p:cNvSpPr/>
              <p:nvPr/>
            </p:nvSpPr>
            <p:spPr>
              <a:xfrm>
                <a:off x="-4203927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2" name="椭圆 261"/>
              <p:cNvSpPr/>
              <p:nvPr/>
            </p:nvSpPr>
            <p:spPr>
              <a:xfrm>
                <a:off x="-4134961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3" name="椭圆 262"/>
              <p:cNvSpPr/>
              <p:nvPr/>
            </p:nvSpPr>
            <p:spPr>
              <a:xfrm>
                <a:off x="-4065994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4" name="椭圆 263"/>
              <p:cNvSpPr/>
              <p:nvPr/>
            </p:nvSpPr>
            <p:spPr>
              <a:xfrm>
                <a:off x="-3997028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5" name="椭圆 264"/>
              <p:cNvSpPr/>
              <p:nvPr/>
            </p:nvSpPr>
            <p:spPr>
              <a:xfrm>
                <a:off x="-3928061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6" name="椭圆 265"/>
              <p:cNvSpPr/>
              <p:nvPr/>
            </p:nvSpPr>
            <p:spPr>
              <a:xfrm>
                <a:off x="-3859095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7" name="椭圆 266"/>
              <p:cNvSpPr/>
              <p:nvPr/>
            </p:nvSpPr>
            <p:spPr>
              <a:xfrm>
                <a:off x="-3790128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8" name="椭圆 267"/>
              <p:cNvSpPr/>
              <p:nvPr/>
            </p:nvSpPr>
            <p:spPr>
              <a:xfrm>
                <a:off x="-3721162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9" name="椭圆 268"/>
              <p:cNvSpPr/>
              <p:nvPr/>
            </p:nvSpPr>
            <p:spPr>
              <a:xfrm>
                <a:off x="-3652195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0" name="椭圆 269"/>
              <p:cNvSpPr/>
              <p:nvPr/>
            </p:nvSpPr>
            <p:spPr>
              <a:xfrm>
                <a:off x="-3583229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1" name="椭圆 270"/>
              <p:cNvSpPr/>
              <p:nvPr/>
            </p:nvSpPr>
            <p:spPr>
              <a:xfrm>
                <a:off x="-4686693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2" name="椭圆 271"/>
              <p:cNvSpPr/>
              <p:nvPr/>
            </p:nvSpPr>
            <p:spPr>
              <a:xfrm>
                <a:off x="-4617726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3" name="椭圆 272"/>
              <p:cNvSpPr/>
              <p:nvPr/>
            </p:nvSpPr>
            <p:spPr>
              <a:xfrm>
                <a:off x="-4548760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4" name="椭圆 273"/>
              <p:cNvSpPr/>
              <p:nvPr/>
            </p:nvSpPr>
            <p:spPr>
              <a:xfrm>
                <a:off x="-4479793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5" name="椭圆 274"/>
              <p:cNvSpPr/>
              <p:nvPr/>
            </p:nvSpPr>
            <p:spPr>
              <a:xfrm>
                <a:off x="-4410827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6" name="椭圆 275"/>
              <p:cNvSpPr/>
              <p:nvPr/>
            </p:nvSpPr>
            <p:spPr>
              <a:xfrm>
                <a:off x="-4341860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7" name="椭圆 276"/>
              <p:cNvSpPr/>
              <p:nvPr/>
            </p:nvSpPr>
            <p:spPr>
              <a:xfrm>
                <a:off x="-4272894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8" name="椭圆 277"/>
              <p:cNvSpPr/>
              <p:nvPr/>
            </p:nvSpPr>
            <p:spPr>
              <a:xfrm>
                <a:off x="-4203927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9" name="椭圆 278"/>
              <p:cNvSpPr/>
              <p:nvPr/>
            </p:nvSpPr>
            <p:spPr>
              <a:xfrm>
                <a:off x="-4134961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0" name="椭圆 279"/>
              <p:cNvSpPr/>
              <p:nvPr/>
            </p:nvSpPr>
            <p:spPr>
              <a:xfrm>
                <a:off x="-4065994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1" name="椭圆 280"/>
              <p:cNvSpPr/>
              <p:nvPr/>
            </p:nvSpPr>
            <p:spPr>
              <a:xfrm>
                <a:off x="-3997028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2" name="椭圆 281"/>
              <p:cNvSpPr/>
              <p:nvPr/>
            </p:nvSpPr>
            <p:spPr>
              <a:xfrm>
                <a:off x="-3928061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3" name="椭圆 282"/>
              <p:cNvSpPr/>
              <p:nvPr/>
            </p:nvSpPr>
            <p:spPr>
              <a:xfrm>
                <a:off x="-3859095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4" name="椭圆 283"/>
              <p:cNvSpPr/>
              <p:nvPr/>
            </p:nvSpPr>
            <p:spPr>
              <a:xfrm>
                <a:off x="-3790128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5" name="椭圆 284"/>
              <p:cNvSpPr/>
              <p:nvPr/>
            </p:nvSpPr>
            <p:spPr>
              <a:xfrm>
                <a:off x="-3721162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6" name="椭圆 285"/>
              <p:cNvSpPr/>
              <p:nvPr/>
            </p:nvSpPr>
            <p:spPr>
              <a:xfrm>
                <a:off x="-3583229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7" name="椭圆 286"/>
              <p:cNvSpPr/>
              <p:nvPr/>
            </p:nvSpPr>
            <p:spPr>
              <a:xfrm>
                <a:off x="-3514262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8" name="椭圆 287"/>
              <p:cNvSpPr/>
              <p:nvPr/>
            </p:nvSpPr>
            <p:spPr>
              <a:xfrm>
                <a:off x="-4686693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9" name="椭圆 288"/>
              <p:cNvSpPr/>
              <p:nvPr/>
            </p:nvSpPr>
            <p:spPr>
              <a:xfrm>
                <a:off x="-4617726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0" name="椭圆 289"/>
              <p:cNvSpPr/>
              <p:nvPr/>
            </p:nvSpPr>
            <p:spPr>
              <a:xfrm>
                <a:off x="-4548760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1" name="椭圆 290"/>
              <p:cNvSpPr/>
              <p:nvPr/>
            </p:nvSpPr>
            <p:spPr>
              <a:xfrm>
                <a:off x="-4479793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2" name="椭圆 291"/>
              <p:cNvSpPr/>
              <p:nvPr/>
            </p:nvSpPr>
            <p:spPr>
              <a:xfrm>
                <a:off x="-4410827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3" name="椭圆 292"/>
              <p:cNvSpPr/>
              <p:nvPr/>
            </p:nvSpPr>
            <p:spPr>
              <a:xfrm>
                <a:off x="-4341860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4" name="椭圆 293"/>
              <p:cNvSpPr/>
              <p:nvPr/>
            </p:nvSpPr>
            <p:spPr>
              <a:xfrm>
                <a:off x="-4272894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5" name="椭圆 294"/>
              <p:cNvSpPr/>
              <p:nvPr/>
            </p:nvSpPr>
            <p:spPr>
              <a:xfrm>
                <a:off x="-4203927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6" name="椭圆 295"/>
              <p:cNvSpPr/>
              <p:nvPr/>
            </p:nvSpPr>
            <p:spPr>
              <a:xfrm>
                <a:off x="-4134961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7" name="椭圆 296"/>
              <p:cNvSpPr/>
              <p:nvPr/>
            </p:nvSpPr>
            <p:spPr>
              <a:xfrm>
                <a:off x="-4065994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8" name="椭圆 297"/>
              <p:cNvSpPr/>
              <p:nvPr/>
            </p:nvSpPr>
            <p:spPr>
              <a:xfrm>
                <a:off x="-3997028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9" name="椭圆 298"/>
              <p:cNvSpPr/>
              <p:nvPr/>
            </p:nvSpPr>
            <p:spPr>
              <a:xfrm>
                <a:off x="-3928061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0" name="椭圆 299"/>
              <p:cNvSpPr/>
              <p:nvPr/>
            </p:nvSpPr>
            <p:spPr>
              <a:xfrm>
                <a:off x="-3859095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1" name="椭圆 300"/>
              <p:cNvSpPr/>
              <p:nvPr/>
            </p:nvSpPr>
            <p:spPr>
              <a:xfrm>
                <a:off x="-3790128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2" name="椭圆 301"/>
              <p:cNvSpPr/>
              <p:nvPr/>
            </p:nvSpPr>
            <p:spPr>
              <a:xfrm>
                <a:off x="-3721162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3" name="椭圆 302"/>
              <p:cNvSpPr/>
              <p:nvPr/>
            </p:nvSpPr>
            <p:spPr>
              <a:xfrm>
                <a:off x="-3652195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4" name="椭圆 303"/>
              <p:cNvSpPr/>
              <p:nvPr/>
            </p:nvSpPr>
            <p:spPr>
              <a:xfrm>
                <a:off x="-4617726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5" name="椭圆 304"/>
              <p:cNvSpPr/>
              <p:nvPr/>
            </p:nvSpPr>
            <p:spPr>
              <a:xfrm>
                <a:off x="-4548760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6" name="椭圆 305"/>
              <p:cNvSpPr/>
              <p:nvPr/>
            </p:nvSpPr>
            <p:spPr>
              <a:xfrm>
                <a:off x="-4479793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7" name="椭圆 306"/>
              <p:cNvSpPr/>
              <p:nvPr/>
            </p:nvSpPr>
            <p:spPr>
              <a:xfrm>
                <a:off x="-4410827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8" name="椭圆 307"/>
              <p:cNvSpPr/>
              <p:nvPr/>
            </p:nvSpPr>
            <p:spPr>
              <a:xfrm>
                <a:off x="-4341860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9" name="椭圆 308"/>
              <p:cNvSpPr/>
              <p:nvPr/>
            </p:nvSpPr>
            <p:spPr>
              <a:xfrm>
                <a:off x="-4272894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0" name="椭圆 309"/>
              <p:cNvSpPr/>
              <p:nvPr/>
            </p:nvSpPr>
            <p:spPr>
              <a:xfrm>
                <a:off x="-4203927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1" name="椭圆 310"/>
              <p:cNvSpPr/>
              <p:nvPr/>
            </p:nvSpPr>
            <p:spPr>
              <a:xfrm>
                <a:off x="-4134961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2" name="椭圆 311"/>
              <p:cNvSpPr/>
              <p:nvPr/>
            </p:nvSpPr>
            <p:spPr>
              <a:xfrm>
                <a:off x="-4065994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3" name="椭圆 312"/>
              <p:cNvSpPr/>
              <p:nvPr/>
            </p:nvSpPr>
            <p:spPr>
              <a:xfrm>
                <a:off x="-3997028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4" name="椭圆 313"/>
              <p:cNvSpPr/>
              <p:nvPr/>
            </p:nvSpPr>
            <p:spPr>
              <a:xfrm>
                <a:off x="-3928061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5" name="椭圆 314"/>
              <p:cNvSpPr/>
              <p:nvPr/>
            </p:nvSpPr>
            <p:spPr>
              <a:xfrm>
                <a:off x="-3859095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6" name="椭圆 315"/>
              <p:cNvSpPr/>
              <p:nvPr/>
            </p:nvSpPr>
            <p:spPr>
              <a:xfrm>
                <a:off x="-3790128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7" name="椭圆 316"/>
              <p:cNvSpPr/>
              <p:nvPr/>
            </p:nvSpPr>
            <p:spPr>
              <a:xfrm>
                <a:off x="-4617726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8" name="椭圆 317"/>
              <p:cNvSpPr/>
              <p:nvPr/>
            </p:nvSpPr>
            <p:spPr>
              <a:xfrm>
                <a:off x="-4548760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9" name="椭圆 318"/>
              <p:cNvSpPr/>
              <p:nvPr/>
            </p:nvSpPr>
            <p:spPr>
              <a:xfrm>
                <a:off x="-4479793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0" name="椭圆 319"/>
              <p:cNvSpPr/>
              <p:nvPr/>
            </p:nvSpPr>
            <p:spPr>
              <a:xfrm>
                <a:off x="-4410827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1" name="椭圆 320"/>
              <p:cNvSpPr/>
              <p:nvPr/>
            </p:nvSpPr>
            <p:spPr>
              <a:xfrm>
                <a:off x="-4341860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2" name="椭圆 321"/>
              <p:cNvSpPr/>
              <p:nvPr/>
            </p:nvSpPr>
            <p:spPr>
              <a:xfrm>
                <a:off x="-4272894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3" name="椭圆 322"/>
              <p:cNvSpPr/>
              <p:nvPr/>
            </p:nvSpPr>
            <p:spPr>
              <a:xfrm>
                <a:off x="-4203927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4" name="椭圆 323"/>
              <p:cNvSpPr/>
              <p:nvPr/>
            </p:nvSpPr>
            <p:spPr>
              <a:xfrm>
                <a:off x="-4134961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5" name="椭圆 324"/>
              <p:cNvSpPr/>
              <p:nvPr/>
            </p:nvSpPr>
            <p:spPr>
              <a:xfrm>
                <a:off x="-4065994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6" name="椭圆 325"/>
              <p:cNvSpPr/>
              <p:nvPr/>
            </p:nvSpPr>
            <p:spPr>
              <a:xfrm>
                <a:off x="-3997028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7" name="椭圆 326"/>
              <p:cNvSpPr/>
              <p:nvPr/>
            </p:nvSpPr>
            <p:spPr>
              <a:xfrm>
                <a:off x="-3928061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8" name="椭圆 327"/>
              <p:cNvSpPr/>
              <p:nvPr/>
            </p:nvSpPr>
            <p:spPr>
              <a:xfrm>
                <a:off x="-4617726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9" name="椭圆 328"/>
              <p:cNvSpPr/>
              <p:nvPr/>
            </p:nvSpPr>
            <p:spPr>
              <a:xfrm>
                <a:off x="-4548760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0" name="椭圆 329"/>
              <p:cNvSpPr/>
              <p:nvPr/>
            </p:nvSpPr>
            <p:spPr>
              <a:xfrm>
                <a:off x="-4479793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1" name="椭圆 330"/>
              <p:cNvSpPr/>
              <p:nvPr/>
            </p:nvSpPr>
            <p:spPr>
              <a:xfrm>
                <a:off x="-4410827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2" name="椭圆 331"/>
              <p:cNvSpPr/>
              <p:nvPr/>
            </p:nvSpPr>
            <p:spPr>
              <a:xfrm>
                <a:off x="-4341860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3" name="椭圆 332"/>
              <p:cNvSpPr/>
              <p:nvPr/>
            </p:nvSpPr>
            <p:spPr>
              <a:xfrm>
                <a:off x="-4272894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4" name="椭圆 333"/>
              <p:cNvSpPr/>
              <p:nvPr/>
            </p:nvSpPr>
            <p:spPr>
              <a:xfrm>
                <a:off x="-4203927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5" name="椭圆 334"/>
              <p:cNvSpPr/>
              <p:nvPr/>
            </p:nvSpPr>
            <p:spPr>
              <a:xfrm>
                <a:off x="-4134961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6" name="椭圆 335"/>
              <p:cNvSpPr/>
              <p:nvPr/>
            </p:nvSpPr>
            <p:spPr>
              <a:xfrm>
                <a:off x="-4065994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7" name="椭圆 336"/>
              <p:cNvSpPr/>
              <p:nvPr/>
            </p:nvSpPr>
            <p:spPr>
              <a:xfrm>
                <a:off x="-3997028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8" name="椭圆 337"/>
              <p:cNvSpPr/>
              <p:nvPr/>
            </p:nvSpPr>
            <p:spPr>
              <a:xfrm>
                <a:off x="-3928061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9" name="椭圆 338"/>
              <p:cNvSpPr/>
              <p:nvPr/>
            </p:nvSpPr>
            <p:spPr>
              <a:xfrm>
                <a:off x="-4548760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0" name="椭圆 339"/>
              <p:cNvSpPr/>
              <p:nvPr/>
            </p:nvSpPr>
            <p:spPr>
              <a:xfrm>
                <a:off x="-4479793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1" name="椭圆 340"/>
              <p:cNvSpPr/>
              <p:nvPr/>
            </p:nvSpPr>
            <p:spPr>
              <a:xfrm>
                <a:off x="-4410827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2" name="椭圆 341"/>
              <p:cNvSpPr/>
              <p:nvPr/>
            </p:nvSpPr>
            <p:spPr>
              <a:xfrm>
                <a:off x="-4341860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3" name="椭圆 342"/>
              <p:cNvSpPr/>
              <p:nvPr/>
            </p:nvSpPr>
            <p:spPr>
              <a:xfrm>
                <a:off x="-4272894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4" name="椭圆 343"/>
              <p:cNvSpPr/>
              <p:nvPr/>
            </p:nvSpPr>
            <p:spPr>
              <a:xfrm>
                <a:off x="-4203927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5" name="椭圆 344"/>
              <p:cNvSpPr/>
              <p:nvPr/>
            </p:nvSpPr>
            <p:spPr>
              <a:xfrm>
                <a:off x="-4134961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6" name="椭圆 345"/>
              <p:cNvSpPr/>
              <p:nvPr/>
            </p:nvSpPr>
            <p:spPr>
              <a:xfrm>
                <a:off x="-4065994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7" name="椭圆 346"/>
              <p:cNvSpPr/>
              <p:nvPr/>
            </p:nvSpPr>
            <p:spPr>
              <a:xfrm>
                <a:off x="-3997028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8" name="椭圆 347"/>
              <p:cNvSpPr/>
              <p:nvPr/>
            </p:nvSpPr>
            <p:spPr>
              <a:xfrm>
                <a:off x="-4479793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9" name="椭圆 348"/>
              <p:cNvSpPr/>
              <p:nvPr/>
            </p:nvSpPr>
            <p:spPr>
              <a:xfrm>
                <a:off x="-4410827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0" name="椭圆 349"/>
              <p:cNvSpPr/>
              <p:nvPr/>
            </p:nvSpPr>
            <p:spPr>
              <a:xfrm>
                <a:off x="-4341860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1" name="椭圆 350"/>
              <p:cNvSpPr/>
              <p:nvPr/>
            </p:nvSpPr>
            <p:spPr>
              <a:xfrm>
                <a:off x="-4272894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2" name="椭圆 351"/>
              <p:cNvSpPr/>
              <p:nvPr/>
            </p:nvSpPr>
            <p:spPr>
              <a:xfrm>
                <a:off x="-3997028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3" name="椭圆 352"/>
              <p:cNvSpPr/>
              <p:nvPr/>
            </p:nvSpPr>
            <p:spPr>
              <a:xfrm>
                <a:off x="-4479793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4" name="椭圆 353"/>
              <p:cNvSpPr/>
              <p:nvPr/>
            </p:nvSpPr>
            <p:spPr>
              <a:xfrm>
                <a:off x="-4410827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5" name="椭圆 354"/>
              <p:cNvSpPr/>
              <p:nvPr/>
            </p:nvSpPr>
            <p:spPr>
              <a:xfrm>
                <a:off x="-4341860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6" name="椭圆 355"/>
              <p:cNvSpPr/>
              <p:nvPr/>
            </p:nvSpPr>
            <p:spPr>
              <a:xfrm>
                <a:off x="-4272894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7" name="椭圆 356"/>
              <p:cNvSpPr/>
              <p:nvPr/>
            </p:nvSpPr>
            <p:spPr>
              <a:xfrm>
                <a:off x="-3997028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8" name="椭圆 357"/>
              <p:cNvSpPr/>
              <p:nvPr/>
            </p:nvSpPr>
            <p:spPr>
              <a:xfrm>
                <a:off x="-3928061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9" name="椭圆 358"/>
              <p:cNvSpPr/>
              <p:nvPr/>
            </p:nvSpPr>
            <p:spPr>
              <a:xfrm>
                <a:off x="-4341860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0" name="椭圆 359"/>
              <p:cNvSpPr/>
              <p:nvPr/>
            </p:nvSpPr>
            <p:spPr>
              <a:xfrm>
                <a:off x="-4272894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1" name="椭圆 360"/>
              <p:cNvSpPr/>
              <p:nvPr/>
            </p:nvSpPr>
            <p:spPr>
              <a:xfrm>
                <a:off x="-4203927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2" name="椭圆 361"/>
              <p:cNvSpPr/>
              <p:nvPr/>
            </p:nvSpPr>
            <p:spPr>
              <a:xfrm>
                <a:off x="-4134961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3" name="椭圆 362"/>
              <p:cNvSpPr/>
              <p:nvPr/>
            </p:nvSpPr>
            <p:spPr>
              <a:xfrm>
                <a:off x="-3859095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4" name="椭圆 363"/>
              <p:cNvSpPr/>
              <p:nvPr/>
            </p:nvSpPr>
            <p:spPr>
              <a:xfrm>
                <a:off x="-3790128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5" name="椭圆 364"/>
              <p:cNvSpPr/>
              <p:nvPr/>
            </p:nvSpPr>
            <p:spPr>
              <a:xfrm>
                <a:off x="-4134961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6" name="椭圆 365"/>
              <p:cNvSpPr/>
              <p:nvPr/>
            </p:nvSpPr>
            <p:spPr>
              <a:xfrm>
                <a:off x="-4065994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7" name="椭圆 366"/>
              <p:cNvSpPr/>
              <p:nvPr/>
            </p:nvSpPr>
            <p:spPr>
              <a:xfrm>
                <a:off x="-3997028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8" name="椭圆 367"/>
              <p:cNvSpPr/>
              <p:nvPr/>
            </p:nvSpPr>
            <p:spPr>
              <a:xfrm>
                <a:off x="-3997028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9" name="椭圆 368"/>
              <p:cNvSpPr/>
              <p:nvPr/>
            </p:nvSpPr>
            <p:spPr>
              <a:xfrm>
                <a:off x="-3928061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0" name="椭圆 369"/>
              <p:cNvSpPr/>
              <p:nvPr/>
            </p:nvSpPr>
            <p:spPr>
              <a:xfrm>
                <a:off x="-3859095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1" name="椭圆 370"/>
              <p:cNvSpPr/>
              <p:nvPr/>
            </p:nvSpPr>
            <p:spPr>
              <a:xfrm>
                <a:off x="-3790128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2" name="椭圆 371"/>
              <p:cNvSpPr/>
              <p:nvPr/>
            </p:nvSpPr>
            <p:spPr>
              <a:xfrm>
                <a:off x="-3721162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3" name="椭圆 372"/>
              <p:cNvSpPr/>
              <p:nvPr/>
            </p:nvSpPr>
            <p:spPr>
              <a:xfrm>
                <a:off x="-3652195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4" name="椭圆 373"/>
              <p:cNvSpPr/>
              <p:nvPr/>
            </p:nvSpPr>
            <p:spPr>
              <a:xfrm>
                <a:off x="-3859095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5" name="椭圆 374"/>
              <p:cNvSpPr/>
              <p:nvPr/>
            </p:nvSpPr>
            <p:spPr>
              <a:xfrm>
                <a:off x="-3790128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6" name="椭圆 375"/>
              <p:cNvSpPr/>
              <p:nvPr/>
            </p:nvSpPr>
            <p:spPr>
              <a:xfrm>
                <a:off x="-3721162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7" name="椭圆 376"/>
              <p:cNvSpPr/>
              <p:nvPr/>
            </p:nvSpPr>
            <p:spPr>
              <a:xfrm>
                <a:off x="-3652195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8" name="椭圆 377"/>
              <p:cNvSpPr/>
              <p:nvPr/>
            </p:nvSpPr>
            <p:spPr>
              <a:xfrm>
                <a:off x="-3583229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9" name="椭圆 378"/>
              <p:cNvSpPr/>
              <p:nvPr/>
            </p:nvSpPr>
            <p:spPr>
              <a:xfrm>
                <a:off x="-3928061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0" name="椭圆 379"/>
              <p:cNvSpPr/>
              <p:nvPr/>
            </p:nvSpPr>
            <p:spPr>
              <a:xfrm>
                <a:off x="-3859095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1" name="椭圆 380"/>
              <p:cNvSpPr/>
              <p:nvPr/>
            </p:nvSpPr>
            <p:spPr>
              <a:xfrm>
                <a:off x="-3790128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2" name="椭圆 381"/>
              <p:cNvSpPr/>
              <p:nvPr/>
            </p:nvSpPr>
            <p:spPr>
              <a:xfrm>
                <a:off x="-3721162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3" name="椭圆 382"/>
              <p:cNvSpPr/>
              <p:nvPr/>
            </p:nvSpPr>
            <p:spPr>
              <a:xfrm>
                <a:off x="-3652195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4" name="椭圆 383"/>
              <p:cNvSpPr/>
              <p:nvPr/>
            </p:nvSpPr>
            <p:spPr>
              <a:xfrm>
                <a:off x="-3583229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5" name="椭圆 384"/>
              <p:cNvSpPr/>
              <p:nvPr/>
            </p:nvSpPr>
            <p:spPr>
              <a:xfrm>
                <a:off x="-3514262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6" name="椭圆 385"/>
              <p:cNvSpPr/>
              <p:nvPr/>
            </p:nvSpPr>
            <p:spPr>
              <a:xfrm>
                <a:off x="-3928061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7" name="椭圆 386"/>
              <p:cNvSpPr/>
              <p:nvPr/>
            </p:nvSpPr>
            <p:spPr>
              <a:xfrm>
                <a:off x="-3859095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8" name="椭圆 387"/>
              <p:cNvSpPr/>
              <p:nvPr/>
            </p:nvSpPr>
            <p:spPr>
              <a:xfrm>
                <a:off x="-3790128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9" name="椭圆 388"/>
              <p:cNvSpPr/>
              <p:nvPr/>
            </p:nvSpPr>
            <p:spPr>
              <a:xfrm>
                <a:off x="-3721162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0" name="椭圆 389"/>
              <p:cNvSpPr/>
              <p:nvPr/>
            </p:nvSpPr>
            <p:spPr>
              <a:xfrm>
                <a:off x="-3652195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1" name="椭圆 390"/>
              <p:cNvSpPr/>
              <p:nvPr/>
            </p:nvSpPr>
            <p:spPr>
              <a:xfrm>
                <a:off x="-3583229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2" name="椭圆 391"/>
              <p:cNvSpPr/>
              <p:nvPr/>
            </p:nvSpPr>
            <p:spPr>
              <a:xfrm>
                <a:off x="-3514262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3" name="椭圆 392"/>
              <p:cNvSpPr/>
              <p:nvPr/>
            </p:nvSpPr>
            <p:spPr>
              <a:xfrm>
                <a:off x="-3445296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4" name="椭圆 393"/>
              <p:cNvSpPr/>
              <p:nvPr/>
            </p:nvSpPr>
            <p:spPr>
              <a:xfrm>
                <a:off x="-3376329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5" name="椭圆 394"/>
              <p:cNvSpPr/>
              <p:nvPr/>
            </p:nvSpPr>
            <p:spPr>
              <a:xfrm>
                <a:off x="-3307363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6" name="椭圆 395"/>
              <p:cNvSpPr/>
              <p:nvPr/>
            </p:nvSpPr>
            <p:spPr>
              <a:xfrm>
                <a:off x="-3928061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7" name="椭圆 396"/>
              <p:cNvSpPr/>
              <p:nvPr/>
            </p:nvSpPr>
            <p:spPr>
              <a:xfrm>
                <a:off x="-3859095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8" name="椭圆 397"/>
              <p:cNvSpPr/>
              <p:nvPr/>
            </p:nvSpPr>
            <p:spPr>
              <a:xfrm>
                <a:off x="-3790128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9" name="椭圆 398"/>
              <p:cNvSpPr/>
              <p:nvPr/>
            </p:nvSpPr>
            <p:spPr>
              <a:xfrm>
                <a:off x="-3721162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0" name="椭圆 399"/>
              <p:cNvSpPr/>
              <p:nvPr/>
            </p:nvSpPr>
            <p:spPr>
              <a:xfrm>
                <a:off x="-3652195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1" name="椭圆 400"/>
              <p:cNvSpPr/>
              <p:nvPr/>
            </p:nvSpPr>
            <p:spPr>
              <a:xfrm>
                <a:off x="-3583229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2" name="椭圆 401"/>
              <p:cNvSpPr/>
              <p:nvPr/>
            </p:nvSpPr>
            <p:spPr>
              <a:xfrm>
                <a:off x="-3514262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3" name="椭圆 402"/>
              <p:cNvSpPr/>
              <p:nvPr/>
            </p:nvSpPr>
            <p:spPr>
              <a:xfrm>
                <a:off x="-3445296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4" name="椭圆 403"/>
              <p:cNvSpPr/>
              <p:nvPr/>
            </p:nvSpPr>
            <p:spPr>
              <a:xfrm>
                <a:off x="-3376329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5" name="椭圆 404"/>
              <p:cNvSpPr/>
              <p:nvPr/>
            </p:nvSpPr>
            <p:spPr>
              <a:xfrm>
                <a:off x="-3307363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6" name="椭圆 405"/>
              <p:cNvSpPr/>
              <p:nvPr/>
            </p:nvSpPr>
            <p:spPr>
              <a:xfrm>
                <a:off x="-3238396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7" name="椭圆 406"/>
              <p:cNvSpPr/>
              <p:nvPr/>
            </p:nvSpPr>
            <p:spPr>
              <a:xfrm>
                <a:off x="-3859095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8" name="椭圆 407"/>
              <p:cNvSpPr/>
              <p:nvPr/>
            </p:nvSpPr>
            <p:spPr>
              <a:xfrm>
                <a:off x="-3790128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9" name="椭圆 408"/>
              <p:cNvSpPr/>
              <p:nvPr/>
            </p:nvSpPr>
            <p:spPr>
              <a:xfrm>
                <a:off x="-3721162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0" name="椭圆 409"/>
              <p:cNvSpPr/>
              <p:nvPr/>
            </p:nvSpPr>
            <p:spPr>
              <a:xfrm>
                <a:off x="-3652195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1" name="椭圆 410"/>
              <p:cNvSpPr/>
              <p:nvPr/>
            </p:nvSpPr>
            <p:spPr>
              <a:xfrm>
                <a:off x="-3583229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2" name="椭圆 411"/>
              <p:cNvSpPr/>
              <p:nvPr/>
            </p:nvSpPr>
            <p:spPr>
              <a:xfrm>
                <a:off x="-3514262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3" name="椭圆 412"/>
              <p:cNvSpPr/>
              <p:nvPr/>
            </p:nvSpPr>
            <p:spPr>
              <a:xfrm>
                <a:off x="-3445296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4" name="椭圆 413"/>
              <p:cNvSpPr/>
              <p:nvPr/>
            </p:nvSpPr>
            <p:spPr>
              <a:xfrm>
                <a:off x="-3376329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5" name="椭圆 414"/>
              <p:cNvSpPr/>
              <p:nvPr/>
            </p:nvSpPr>
            <p:spPr>
              <a:xfrm>
                <a:off x="-3307363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6" name="椭圆 415"/>
              <p:cNvSpPr/>
              <p:nvPr/>
            </p:nvSpPr>
            <p:spPr>
              <a:xfrm>
                <a:off x="-3790128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7" name="椭圆 416"/>
              <p:cNvSpPr/>
              <p:nvPr/>
            </p:nvSpPr>
            <p:spPr>
              <a:xfrm>
                <a:off x="-3721162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8" name="椭圆 417"/>
              <p:cNvSpPr/>
              <p:nvPr/>
            </p:nvSpPr>
            <p:spPr>
              <a:xfrm>
                <a:off x="-3652195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9" name="椭圆 418"/>
              <p:cNvSpPr/>
              <p:nvPr/>
            </p:nvSpPr>
            <p:spPr>
              <a:xfrm>
                <a:off x="-3583229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0" name="椭圆 419"/>
              <p:cNvSpPr/>
              <p:nvPr/>
            </p:nvSpPr>
            <p:spPr>
              <a:xfrm>
                <a:off x="-3514262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1" name="椭圆 420"/>
              <p:cNvSpPr/>
              <p:nvPr/>
            </p:nvSpPr>
            <p:spPr>
              <a:xfrm>
                <a:off x="-3445296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2" name="椭圆 421"/>
              <p:cNvSpPr/>
              <p:nvPr/>
            </p:nvSpPr>
            <p:spPr>
              <a:xfrm>
                <a:off x="-3376329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3" name="椭圆 422"/>
              <p:cNvSpPr/>
              <p:nvPr/>
            </p:nvSpPr>
            <p:spPr>
              <a:xfrm>
                <a:off x="-3307363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4" name="椭圆 423"/>
              <p:cNvSpPr/>
              <p:nvPr/>
            </p:nvSpPr>
            <p:spPr>
              <a:xfrm>
                <a:off x="-3790128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5" name="椭圆 424"/>
              <p:cNvSpPr/>
              <p:nvPr/>
            </p:nvSpPr>
            <p:spPr>
              <a:xfrm>
                <a:off x="-3721162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6" name="椭圆 425"/>
              <p:cNvSpPr/>
              <p:nvPr/>
            </p:nvSpPr>
            <p:spPr>
              <a:xfrm>
                <a:off x="-3652195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7" name="椭圆 426"/>
              <p:cNvSpPr/>
              <p:nvPr/>
            </p:nvSpPr>
            <p:spPr>
              <a:xfrm>
                <a:off x="-3583229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8" name="椭圆 427"/>
              <p:cNvSpPr/>
              <p:nvPr/>
            </p:nvSpPr>
            <p:spPr>
              <a:xfrm>
                <a:off x="-3514262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9" name="椭圆 428"/>
              <p:cNvSpPr/>
              <p:nvPr/>
            </p:nvSpPr>
            <p:spPr>
              <a:xfrm>
                <a:off x="-3445296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0" name="椭圆 429"/>
              <p:cNvSpPr/>
              <p:nvPr/>
            </p:nvSpPr>
            <p:spPr>
              <a:xfrm>
                <a:off x="-3376329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1" name="椭圆 430"/>
              <p:cNvSpPr/>
              <p:nvPr/>
            </p:nvSpPr>
            <p:spPr>
              <a:xfrm>
                <a:off x="-3790128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2" name="椭圆 431"/>
              <p:cNvSpPr/>
              <p:nvPr/>
            </p:nvSpPr>
            <p:spPr>
              <a:xfrm>
                <a:off x="-3721162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3" name="椭圆 432"/>
              <p:cNvSpPr/>
              <p:nvPr/>
            </p:nvSpPr>
            <p:spPr>
              <a:xfrm>
                <a:off x="-3652195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4" name="椭圆 433"/>
              <p:cNvSpPr/>
              <p:nvPr/>
            </p:nvSpPr>
            <p:spPr>
              <a:xfrm>
                <a:off x="-3583229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5" name="椭圆 434"/>
              <p:cNvSpPr/>
              <p:nvPr/>
            </p:nvSpPr>
            <p:spPr>
              <a:xfrm>
                <a:off x="-3514262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6" name="椭圆 435"/>
              <p:cNvSpPr/>
              <p:nvPr/>
            </p:nvSpPr>
            <p:spPr>
              <a:xfrm>
                <a:off x="-3445296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7" name="椭圆 436"/>
              <p:cNvSpPr/>
              <p:nvPr/>
            </p:nvSpPr>
            <p:spPr>
              <a:xfrm>
                <a:off x="-3790128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8" name="椭圆 437"/>
              <p:cNvSpPr/>
              <p:nvPr/>
            </p:nvSpPr>
            <p:spPr>
              <a:xfrm>
                <a:off x="-3721162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9" name="椭圆 438"/>
              <p:cNvSpPr/>
              <p:nvPr/>
            </p:nvSpPr>
            <p:spPr>
              <a:xfrm>
                <a:off x="-3652195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0" name="椭圆 439"/>
              <p:cNvSpPr/>
              <p:nvPr/>
            </p:nvSpPr>
            <p:spPr>
              <a:xfrm>
                <a:off x="-3583229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1" name="椭圆 440"/>
              <p:cNvSpPr/>
              <p:nvPr/>
            </p:nvSpPr>
            <p:spPr>
              <a:xfrm>
                <a:off x="-3514262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2" name="椭圆 441"/>
              <p:cNvSpPr/>
              <p:nvPr/>
            </p:nvSpPr>
            <p:spPr>
              <a:xfrm>
                <a:off x="-3790128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3" name="椭圆 442"/>
              <p:cNvSpPr/>
              <p:nvPr/>
            </p:nvSpPr>
            <p:spPr>
              <a:xfrm>
                <a:off x="-3721162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4" name="椭圆 443"/>
              <p:cNvSpPr/>
              <p:nvPr/>
            </p:nvSpPr>
            <p:spPr>
              <a:xfrm>
                <a:off x="-3652195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5" name="椭圆 444"/>
              <p:cNvSpPr/>
              <p:nvPr/>
            </p:nvSpPr>
            <p:spPr>
              <a:xfrm>
                <a:off x="-3583229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6" name="椭圆 445"/>
              <p:cNvSpPr/>
              <p:nvPr/>
            </p:nvSpPr>
            <p:spPr>
              <a:xfrm>
                <a:off x="-3514262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7" name="椭圆 446"/>
              <p:cNvSpPr/>
              <p:nvPr/>
            </p:nvSpPr>
            <p:spPr>
              <a:xfrm>
                <a:off x="-3790128" y="577505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8" name="椭圆 447"/>
              <p:cNvSpPr/>
              <p:nvPr/>
            </p:nvSpPr>
            <p:spPr>
              <a:xfrm>
                <a:off x="-3721162" y="577505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9" name="椭圆 448"/>
              <p:cNvSpPr/>
              <p:nvPr/>
            </p:nvSpPr>
            <p:spPr>
              <a:xfrm>
                <a:off x="-3652195" y="577505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0" name="椭圆 449"/>
              <p:cNvSpPr/>
              <p:nvPr/>
            </p:nvSpPr>
            <p:spPr>
              <a:xfrm>
                <a:off x="-3583229" y="577505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1" name="椭圆 450"/>
              <p:cNvSpPr/>
              <p:nvPr/>
            </p:nvSpPr>
            <p:spPr>
              <a:xfrm>
                <a:off x="-3790128" y="584823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2" name="椭圆 451"/>
              <p:cNvSpPr/>
              <p:nvPr/>
            </p:nvSpPr>
            <p:spPr>
              <a:xfrm>
                <a:off x="-3721162" y="584823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3" name="椭圆 452"/>
              <p:cNvSpPr/>
              <p:nvPr/>
            </p:nvSpPr>
            <p:spPr>
              <a:xfrm>
                <a:off x="-3790128" y="592141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4" name="椭圆 453"/>
              <p:cNvSpPr/>
              <p:nvPr/>
            </p:nvSpPr>
            <p:spPr>
              <a:xfrm>
                <a:off x="-3721162" y="592141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5" name="椭圆 454"/>
              <p:cNvSpPr/>
              <p:nvPr/>
            </p:nvSpPr>
            <p:spPr>
              <a:xfrm>
                <a:off x="-3859095" y="599459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6" name="椭圆 455"/>
              <p:cNvSpPr/>
              <p:nvPr/>
            </p:nvSpPr>
            <p:spPr>
              <a:xfrm>
                <a:off x="-3790128" y="599459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7" name="椭圆 456"/>
              <p:cNvSpPr/>
              <p:nvPr/>
            </p:nvSpPr>
            <p:spPr>
              <a:xfrm>
                <a:off x="-3859095" y="606777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8" name="椭圆 457"/>
              <p:cNvSpPr/>
              <p:nvPr/>
            </p:nvSpPr>
            <p:spPr>
              <a:xfrm>
                <a:off x="-3790128" y="606777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9" name="椭圆 458"/>
              <p:cNvSpPr/>
              <p:nvPr/>
            </p:nvSpPr>
            <p:spPr>
              <a:xfrm>
                <a:off x="-3790128" y="614095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0" name="椭圆 459"/>
              <p:cNvSpPr/>
              <p:nvPr/>
            </p:nvSpPr>
            <p:spPr>
              <a:xfrm>
                <a:off x="-3721162" y="614095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215" name="矩形 1214"/>
          <p:cNvSpPr/>
          <p:nvPr userDrawn="1"/>
        </p:nvSpPr>
        <p:spPr>
          <a:xfrm>
            <a:off x="4257675" y="6583363"/>
            <a:ext cx="628650" cy="27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fld id="{4627B5A4-AD5B-4340-9F02-317323EA2C55}" type="slidenum">
              <a:rPr lang="en-US" altLang="zh-CN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pPr algn="ctr">
                <a:defRPr/>
              </a:pPr>
              <a:t>‹#›</a:t>
            </a:fld>
            <a:r>
              <a:rPr lang="en-US" altLang="zh-CN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endParaRPr lang="zh-CN" altLang="en-US" sz="16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16" name="图片 1215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hlinkClick r:id="rId2" action="ppaction://hlinksldjump"/>
          </p:cNvPr>
          <p:cNvSpPr/>
          <p:nvPr userDrawn="1"/>
        </p:nvSpPr>
        <p:spPr>
          <a:xfrm>
            <a:off x="6877050" y="341313"/>
            <a:ext cx="1003300" cy="309562"/>
          </a:xfrm>
          <a:prstGeom prst="round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8000" rIns="72000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3" name="圆角矩形 2"/>
          <p:cNvSpPr/>
          <p:nvPr userDrawn="1"/>
        </p:nvSpPr>
        <p:spPr>
          <a:xfrm>
            <a:off x="7870825" y="354013"/>
            <a:ext cx="977900" cy="309562"/>
          </a:xfrm>
          <a:prstGeom prst="roundRect">
            <a:avLst/>
          </a:prstGeom>
          <a:solidFill>
            <a:srgbClr val="006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18000" rIns="72000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Industrial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Footer Placeholder 6"/>
          <p:cNvSpPr txBox="1">
            <a:spLocks/>
          </p:cNvSpPr>
          <p:nvPr userDrawn="1"/>
        </p:nvSpPr>
        <p:spPr bwMode="auto">
          <a:xfrm>
            <a:off x="7880350" y="6559550"/>
            <a:ext cx="1263650" cy="2984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85000"/>
              </a:lnSpc>
              <a:spcBef>
                <a:spcPct val="15000"/>
              </a:spcBef>
              <a:buClr>
                <a:srgbClr val="747273"/>
              </a:buClr>
              <a:defRPr/>
            </a:pPr>
            <a:r>
              <a:rPr lang="en-US" altLang="zh-CN" dirty="0" smtClean="0">
                <a:solidFill>
                  <a:srgbClr val="8A8A8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www.tianma.com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0" y="623888"/>
            <a:ext cx="9144000" cy="212725"/>
          </a:xfrm>
          <a:prstGeom prst="rect">
            <a:avLst/>
          </a:prstGeom>
          <a:solidFill>
            <a:srgbClr val="006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pic>
        <p:nvPicPr>
          <p:cNvPr id="6" name="图片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25425" y="225425"/>
            <a:ext cx="131921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组合 6"/>
          <p:cNvGrpSpPr/>
          <p:nvPr userDrawn="1"/>
        </p:nvGrpSpPr>
        <p:grpSpPr>
          <a:xfrm>
            <a:off x="1627828" y="1404706"/>
            <a:ext cx="5888344" cy="2911279"/>
            <a:chOff x="1602236" y="213814"/>
            <a:chExt cx="5888344" cy="2911279"/>
          </a:xfrm>
          <a:solidFill>
            <a:schemeClr val="bg1">
              <a:lumMod val="95000"/>
            </a:schemeClr>
          </a:solidFill>
        </p:grpSpPr>
        <p:grpSp>
          <p:nvGrpSpPr>
            <p:cNvPr id="8" name="组合 7"/>
            <p:cNvGrpSpPr/>
            <p:nvPr/>
          </p:nvGrpSpPr>
          <p:grpSpPr>
            <a:xfrm>
              <a:off x="1602236" y="286994"/>
              <a:ext cx="3367697" cy="2618560"/>
              <a:chOff x="-2893564" y="3360129"/>
              <a:chExt cx="3367697" cy="2618560"/>
            </a:xfrm>
            <a:grpFill/>
          </p:grpSpPr>
          <p:sp>
            <p:nvSpPr>
              <p:cNvPr id="461" name="椭圆 460"/>
              <p:cNvSpPr/>
              <p:nvPr/>
            </p:nvSpPr>
            <p:spPr>
              <a:xfrm>
                <a:off x="-1859067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2" name="椭圆 461"/>
              <p:cNvSpPr/>
              <p:nvPr/>
            </p:nvSpPr>
            <p:spPr>
              <a:xfrm>
                <a:off x="-1652167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3" name="椭圆 462"/>
              <p:cNvSpPr/>
              <p:nvPr/>
            </p:nvSpPr>
            <p:spPr>
              <a:xfrm>
                <a:off x="-1169402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4" name="椭圆 463"/>
              <p:cNvSpPr/>
              <p:nvPr/>
            </p:nvSpPr>
            <p:spPr>
              <a:xfrm>
                <a:off x="-1100435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5" name="椭圆 464"/>
              <p:cNvSpPr/>
              <p:nvPr/>
            </p:nvSpPr>
            <p:spPr>
              <a:xfrm>
                <a:off x="-1100435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6" name="椭圆 465"/>
              <p:cNvSpPr/>
              <p:nvPr/>
            </p:nvSpPr>
            <p:spPr>
              <a:xfrm>
                <a:off x="-1031469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7" name="椭圆 466"/>
              <p:cNvSpPr/>
              <p:nvPr/>
            </p:nvSpPr>
            <p:spPr>
              <a:xfrm>
                <a:off x="-2479765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8" name="椭圆 467"/>
              <p:cNvSpPr/>
              <p:nvPr/>
            </p:nvSpPr>
            <p:spPr>
              <a:xfrm>
                <a:off x="-2410799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9" name="椭圆 468"/>
              <p:cNvSpPr/>
              <p:nvPr/>
            </p:nvSpPr>
            <p:spPr>
              <a:xfrm>
                <a:off x="-2341832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0" name="椭圆 469"/>
              <p:cNvSpPr/>
              <p:nvPr/>
            </p:nvSpPr>
            <p:spPr>
              <a:xfrm>
                <a:off x="-2272866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1" name="椭圆 470"/>
              <p:cNvSpPr/>
              <p:nvPr/>
            </p:nvSpPr>
            <p:spPr>
              <a:xfrm>
                <a:off x="-1583201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2" name="椭圆 471"/>
              <p:cNvSpPr/>
              <p:nvPr/>
            </p:nvSpPr>
            <p:spPr>
              <a:xfrm>
                <a:off x="-1031469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3" name="椭圆 472"/>
              <p:cNvSpPr/>
              <p:nvPr/>
            </p:nvSpPr>
            <p:spPr>
              <a:xfrm>
                <a:off x="-2410799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4" name="椭圆 473"/>
              <p:cNvSpPr/>
              <p:nvPr/>
            </p:nvSpPr>
            <p:spPr>
              <a:xfrm>
                <a:off x="-2272866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5" name="椭圆 474"/>
              <p:cNvSpPr/>
              <p:nvPr/>
            </p:nvSpPr>
            <p:spPr>
              <a:xfrm>
                <a:off x="-962502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6" name="椭圆 475"/>
              <p:cNvSpPr/>
              <p:nvPr/>
            </p:nvSpPr>
            <p:spPr>
              <a:xfrm>
                <a:off x="-1721134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7" name="椭圆 476"/>
              <p:cNvSpPr/>
              <p:nvPr/>
            </p:nvSpPr>
            <p:spPr>
              <a:xfrm>
                <a:off x="-1652167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8" name="椭圆 477"/>
              <p:cNvSpPr/>
              <p:nvPr/>
            </p:nvSpPr>
            <p:spPr>
              <a:xfrm>
                <a:off x="-1238368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9" name="椭圆 478"/>
              <p:cNvSpPr/>
              <p:nvPr/>
            </p:nvSpPr>
            <p:spPr>
              <a:xfrm>
                <a:off x="-1169402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0" name="椭圆 479"/>
              <p:cNvSpPr/>
              <p:nvPr/>
            </p:nvSpPr>
            <p:spPr>
              <a:xfrm>
                <a:off x="-1100435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1" name="椭圆 480"/>
              <p:cNvSpPr/>
              <p:nvPr/>
            </p:nvSpPr>
            <p:spPr>
              <a:xfrm>
                <a:off x="-1031469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2" name="椭圆 481"/>
              <p:cNvSpPr/>
              <p:nvPr/>
            </p:nvSpPr>
            <p:spPr>
              <a:xfrm>
                <a:off x="-410771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3" name="椭圆 482"/>
              <p:cNvSpPr/>
              <p:nvPr/>
            </p:nvSpPr>
            <p:spPr>
              <a:xfrm>
                <a:off x="-341804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4" name="椭圆 483"/>
              <p:cNvSpPr/>
              <p:nvPr/>
            </p:nvSpPr>
            <p:spPr>
              <a:xfrm>
                <a:off x="-272838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5" name="椭圆 484"/>
              <p:cNvSpPr/>
              <p:nvPr/>
            </p:nvSpPr>
            <p:spPr>
              <a:xfrm>
                <a:off x="-962502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6" name="椭圆 485"/>
              <p:cNvSpPr/>
              <p:nvPr/>
            </p:nvSpPr>
            <p:spPr>
              <a:xfrm>
                <a:off x="-893536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7" name="椭圆 486"/>
              <p:cNvSpPr/>
              <p:nvPr/>
            </p:nvSpPr>
            <p:spPr>
              <a:xfrm>
                <a:off x="-1790100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8" name="椭圆 487"/>
              <p:cNvSpPr/>
              <p:nvPr/>
            </p:nvSpPr>
            <p:spPr>
              <a:xfrm>
                <a:off x="-1514234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9" name="椭圆 488"/>
              <p:cNvSpPr/>
              <p:nvPr/>
            </p:nvSpPr>
            <p:spPr>
              <a:xfrm>
                <a:off x="-1445268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0" name="椭圆 489"/>
              <p:cNvSpPr/>
              <p:nvPr/>
            </p:nvSpPr>
            <p:spPr>
              <a:xfrm>
                <a:off x="-1376301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1" name="椭圆 490"/>
              <p:cNvSpPr/>
              <p:nvPr/>
            </p:nvSpPr>
            <p:spPr>
              <a:xfrm>
                <a:off x="-1307335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2" name="椭圆 491"/>
              <p:cNvSpPr/>
              <p:nvPr/>
            </p:nvSpPr>
            <p:spPr>
              <a:xfrm>
                <a:off x="-1238368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3" name="椭圆 492"/>
              <p:cNvSpPr/>
              <p:nvPr/>
            </p:nvSpPr>
            <p:spPr>
              <a:xfrm>
                <a:off x="-1169402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4" name="椭圆 493"/>
              <p:cNvSpPr/>
              <p:nvPr/>
            </p:nvSpPr>
            <p:spPr>
              <a:xfrm>
                <a:off x="-1100435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5" name="椭圆 494"/>
              <p:cNvSpPr/>
              <p:nvPr/>
            </p:nvSpPr>
            <p:spPr>
              <a:xfrm>
                <a:off x="-1031469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6" name="椭圆 495"/>
              <p:cNvSpPr/>
              <p:nvPr/>
            </p:nvSpPr>
            <p:spPr>
              <a:xfrm>
                <a:off x="-617670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7" name="椭圆 496"/>
              <p:cNvSpPr/>
              <p:nvPr/>
            </p:nvSpPr>
            <p:spPr>
              <a:xfrm>
                <a:off x="-341804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8" name="椭圆 497"/>
              <p:cNvSpPr/>
              <p:nvPr/>
            </p:nvSpPr>
            <p:spPr>
              <a:xfrm>
                <a:off x="-272838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9" name="椭圆 498"/>
              <p:cNvSpPr/>
              <p:nvPr/>
            </p:nvSpPr>
            <p:spPr>
              <a:xfrm>
                <a:off x="-962502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0" name="椭圆 499"/>
              <p:cNvSpPr/>
              <p:nvPr/>
            </p:nvSpPr>
            <p:spPr>
              <a:xfrm>
                <a:off x="-893536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1" name="椭圆 500"/>
              <p:cNvSpPr/>
              <p:nvPr/>
            </p:nvSpPr>
            <p:spPr>
              <a:xfrm>
                <a:off x="-824570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2" name="椭圆 501"/>
              <p:cNvSpPr/>
              <p:nvPr/>
            </p:nvSpPr>
            <p:spPr>
              <a:xfrm>
                <a:off x="-755603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3" name="椭圆 502"/>
              <p:cNvSpPr/>
              <p:nvPr/>
            </p:nvSpPr>
            <p:spPr>
              <a:xfrm>
                <a:off x="-686637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4" name="椭圆 503"/>
              <p:cNvSpPr/>
              <p:nvPr/>
            </p:nvSpPr>
            <p:spPr>
              <a:xfrm>
                <a:off x="-1652167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5" name="椭圆 504"/>
              <p:cNvSpPr/>
              <p:nvPr/>
            </p:nvSpPr>
            <p:spPr>
              <a:xfrm>
                <a:off x="-1583201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6" name="椭圆 505"/>
              <p:cNvSpPr/>
              <p:nvPr/>
            </p:nvSpPr>
            <p:spPr>
              <a:xfrm>
                <a:off x="-1514234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7" name="椭圆 506"/>
              <p:cNvSpPr/>
              <p:nvPr/>
            </p:nvSpPr>
            <p:spPr>
              <a:xfrm>
                <a:off x="-1445268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8" name="椭圆 507"/>
              <p:cNvSpPr/>
              <p:nvPr/>
            </p:nvSpPr>
            <p:spPr>
              <a:xfrm>
                <a:off x="-1376301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9" name="椭圆 508"/>
              <p:cNvSpPr/>
              <p:nvPr/>
            </p:nvSpPr>
            <p:spPr>
              <a:xfrm>
                <a:off x="-1307335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0" name="椭圆 509"/>
              <p:cNvSpPr/>
              <p:nvPr/>
            </p:nvSpPr>
            <p:spPr>
              <a:xfrm>
                <a:off x="-1238368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1" name="椭圆 510"/>
              <p:cNvSpPr/>
              <p:nvPr/>
            </p:nvSpPr>
            <p:spPr>
              <a:xfrm>
                <a:off x="-1169402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2" name="椭圆 511"/>
              <p:cNvSpPr/>
              <p:nvPr/>
            </p:nvSpPr>
            <p:spPr>
              <a:xfrm>
                <a:off x="-1100435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3" name="椭圆 512"/>
              <p:cNvSpPr/>
              <p:nvPr/>
            </p:nvSpPr>
            <p:spPr>
              <a:xfrm>
                <a:off x="-1031469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4" name="椭圆 513"/>
              <p:cNvSpPr/>
              <p:nvPr/>
            </p:nvSpPr>
            <p:spPr>
              <a:xfrm>
                <a:off x="-2272866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5" name="椭圆 514"/>
              <p:cNvSpPr/>
              <p:nvPr/>
            </p:nvSpPr>
            <p:spPr>
              <a:xfrm>
                <a:off x="-2203899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6" name="椭圆 515"/>
              <p:cNvSpPr/>
              <p:nvPr/>
            </p:nvSpPr>
            <p:spPr>
              <a:xfrm>
                <a:off x="-2134933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7" name="椭圆 516"/>
              <p:cNvSpPr/>
              <p:nvPr/>
            </p:nvSpPr>
            <p:spPr>
              <a:xfrm>
                <a:off x="-617670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8" name="椭圆 517"/>
              <p:cNvSpPr/>
              <p:nvPr/>
            </p:nvSpPr>
            <p:spPr>
              <a:xfrm>
                <a:off x="-548704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9" name="椭圆 518"/>
              <p:cNvSpPr/>
              <p:nvPr/>
            </p:nvSpPr>
            <p:spPr>
              <a:xfrm>
                <a:off x="-479737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0" name="椭圆 519"/>
              <p:cNvSpPr/>
              <p:nvPr/>
            </p:nvSpPr>
            <p:spPr>
              <a:xfrm>
                <a:off x="-410771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1" name="椭圆 520"/>
              <p:cNvSpPr/>
              <p:nvPr/>
            </p:nvSpPr>
            <p:spPr>
              <a:xfrm>
                <a:off x="-341804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2" name="椭圆 521"/>
              <p:cNvSpPr/>
              <p:nvPr/>
            </p:nvSpPr>
            <p:spPr>
              <a:xfrm>
                <a:off x="-272838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3" name="椭圆 522"/>
              <p:cNvSpPr/>
              <p:nvPr/>
            </p:nvSpPr>
            <p:spPr>
              <a:xfrm>
                <a:off x="-203871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4" name="椭圆 523"/>
              <p:cNvSpPr/>
              <p:nvPr/>
            </p:nvSpPr>
            <p:spPr>
              <a:xfrm>
                <a:off x="-134905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5" name="椭圆 524"/>
              <p:cNvSpPr/>
              <p:nvPr/>
            </p:nvSpPr>
            <p:spPr>
              <a:xfrm>
                <a:off x="-962502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6" name="椭圆 525"/>
              <p:cNvSpPr/>
              <p:nvPr/>
            </p:nvSpPr>
            <p:spPr>
              <a:xfrm>
                <a:off x="-893536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7" name="椭圆 526"/>
              <p:cNvSpPr/>
              <p:nvPr/>
            </p:nvSpPr>
            <p:spPr>
              <a:xfrm>
                <a:off x="-824570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8" name="椭圆 527"/>
              <p:cNvSpPr/>
              <p:nvPr/>
            </p:nvSpPr>
            <p:spPr>
              <a:xfrm>
                <a:off x="-755603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9" name="椭圆 528"/>
              <p:cNvSpPr/>
              <p:nvPr/>
            </p:nvSpPr>
            <p:spPr>
              <a:xfrm>
                <a:off x="-686637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0" name="椭圆 529"/>
              <p:cNvSpPr/>
              <p:nvPr/>
            </p:nvSpPr>
            <p:spPr>
              <a:xfrm>
                <a:off x="-2065966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1" name="椭圆 530"/>
              <p:cNvSpPr/>
              <p:nvPr/>
            </p:nvSpPr>
            <p:spPr>
              <a:xfrm>
                <a:off x="-1997000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2" name="椭圆 531"/>
              <p:cNvSpPr/>
              <p:nvPr/>
            </p:nvSpPr>
            <p:spPr>
              <a:xfrm>
                <a:off x="-1928033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3" name="椭圆 532"/>
              <p:cNvSpPr/>
              <p:nvPr/>
            </p:nvSpPr>
            <p:spPr>
              <a:xfrm>
                <a:off x="-1859067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4" name="椭圆 533"/>
              <p:cNvSpPr/>
              <p:nvPr/>
            </p:nvSpPr>
            <p:spPr>
              <a:xfrm>
                <a:off x="-1790100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5" name="椭圆 534"/>
              <p:cNvSpPr/>
              <p:nvPr/>
            </p:nvSpPr>
            <p:spPr>
              <a:xfrm>
                <a:off x="-1721134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6" name="椭圆 535"/>
              <p:cNvSpPr/>
              <p:nvPr/>
            </p:nvSpPr>
            <p:spPr>
              <a:xfrm>
                <a:off x="-1652167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7" name="椭圆 536"/>
              <p:cNvSpPr/>
              <p:nvPr/>
            </p:nvSpPr>
            <p:spPr>
              <a:xfrm>
                <a:off x="-1583201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8" name="椭圆 537"/>
              <p:cNvSpPr/>
              <p:nvPr/>
            </p:nvSpPr>
            <p:spPr>
              <a:xfrm>
                <a:off x="-1514234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9" name="椭圆 538"/>
              <p:cNvSpPr/>
              <p:nvPr/>
            </p:nvSpPr>
            <p:spPr>
              <a:xfrm>
                <a:off x="-1445268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0" name="椭圆 539"/>
              <p:cNvSpPr/>
              <p:nvPr/>
            </p:nvSpPr>
            <p:spPr>
              <a:xfrm>
                <a:off x="-1376301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1" name="椭圆 540"/>
              <p:cNvSpPr/>
              <p:nvPr/>
            </p:nvSpPr>
            <p:spPr>
              <a:xfrm>
                <a:off x="-1307335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2" name="椭圆 541"/>
              <p:cNvSpPr/>
              <p:nvPr/>
            </p:nvSpPr>
            <p:spPr>
              <a:xfrm>
                <a:off x="-1238368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3" name="椭圆 542"/>
              <p:cNvSpPr/>
              <p:nvPr/>
            </p:nvSpPr>
            <p:spPr>
              <a:xfrm>
                <a:off x="-1169402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4" name="椭圆 543"/>
              <p:cNvSpPr/>
              <p:nvPr/>
            </p:nvSpPr>
            <p:spPr>
              <a:xfrm>
                <a:off x="-1100435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5" name="椭圆 544"/>
              <p:cNvSpPr/>
              <p:nvPr/>
            </p:nvSpPr>
            <p:spPr>
              <a:xfrm>
                <a:off x="-1031469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6" name="椭圆 545"/>
              <p:cNvSpPr/>
              <p:nvPr/>
            </p:nvSpPr>
            <p:spPr>
              <a:xfrm>
                <a:off x="-2410799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7" name="椭圆 546"/>
              <p:cNvSpPr/>
              <p:nvPr/>
            </p:nvSpPr>
            <p:spPr>
              <a:xfrm>
                <a:off x="-2341832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8" name="椭圆 547"/>
              <p:cNvSpPr/>
              <p:nvPr/>
            </p:nvSpPr>
            <p:spPr>
              <a:xfrm>
                <a:off x="-2272866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9" name="椭圆 548"/>
              <p:cNvSpPr/>
              <p:nvPr/>
            </p:nvSpPr>
            <p:spPr>
              <a:xfrm>
                <a:off x="-2203899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0" name="椭圆 549"/>
              <p:cNvSpPr/>
              <p:nvPr/>
            </p:nvSpPr>
            <p:spPr>
              <a:xfrm>
                <a:off x="-2134933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1" name="椭圆 550"/>
              <p:cNvSpPr/>
              <p:nvPr/>
            </p:nvSpPr>
            <p:spPr>
              <a:xfrm>
                <a:off x="-617670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2" name="椭圆 551"/>
              <p:cNvSpPr/>
              <p:nvPr/>
            </p:nvSpPr>
            <p:spPr>
              <a:xfrm>
                <a:off x="-548704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3" name="椭圆 552"/>
              <p:cNvSpPr/>
              <p:nvPr/>
            </p:nvSpPr>
            <p:spPr>
              <a:xfrm>
                <a:off x="-479737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4" name="椭圆 553"/>
              <p:cNvSpPr/>
              <p:nvPr/>
            </p:nvSpPr>
            <p:spPr>
              <a:xfrm>
                <a:off x="-410771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5" name="椭圆 554"/>
              <p:cNvSpPr/>
              <p:nvPr/>
            </p:nvSpPr>
            <p:spPr>
              <a:xfrm>
                <a:off x="-341804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6" name="椭圆 555"/>
              <p:cNvSpPr/>
              <p:nvPr/>
            </p:nvSpPr>
            <p:spPr>
              <a:xfrm>
                <a:off x="-272838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7" name="椭圆 556"/>
              <p:cNvSpPr/>
              <p:nvPr/>
            </p:nvSpPr>
            <p:spPr>
              <a:xfrm>
                <a:off x="-203871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8" name="椭圆 557"/>
              <p:cNvSpPr/>
              <p:nvPr/>
            </p:nvSpPr>
            <p:spPr>
              <a:xfrm>
                <a:off x="-134905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9" name="椭圆 558"/>
              <p:cNvSpPr/>
              <p:nvPr/>
            </p:nvSpPr>
            <p:spPr>
              <a:xfrm>
                <a:off x="-65938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0" name="椭圆 559"/>
              <p:cNvSpPr/>
              <p:nvPr/>
            </p:nvSpPr>
            <p:spPr>
              <a:xfrm>
                <a:off x="3028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1" name="椭圆 560"/>
              <p:cNvSpPr/>
              <p:nvPr/>
            </p:nvSpPr>
            <p:spPr>
              <a:xfrm>
                <a:off x="71995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2" name="椭圆 561"/>
              <p:cNvSpPr/>
              <p:nvPr/>
            </p:nvSpPr>
            <p:spPr>
              <a:xfrm>
                <a:off x="140961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3" name="椭圆 562"/>
              <p:cNvSpPr/>
              <p:nvPr/>
            </p:nvSpPr>
            <p:spPr>
              <a:xfrm>
                <a:off x="209928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4" name="椭圆 563"/>
              <p:cNvSpPr/>
              <p:nvPr/>
            </p:nvSpPr>
            <p:spPr>
              <a:xfrm>
                <a:off x="278894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5" name="椭圆 564"/>
              <p:cNvSpPr/>
              <p:nvPr/>
            </p:nvSpPr>
            <p:spPr>
              <a:xfrm>
                <a:off x="-962502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6" name="椭圆 565"/>
              <p:cNvSpPr/>
              <p:nvPr/>
            </p:nvSpPr>
            <p:spPr>
              <a:xfrm>
                <a:off x="-893536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7" name="椭圆 566"/>
              <p:cNvSpPr/>
              <p:nvPr/>
            </p:nvSpPr>
            <p:spPr>
              <a:xfrm>
                <a:off x="-824570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8" name="椭圆 567"/>
              <p:cNvSpPr/>
              <p:nvPr/>
            </p:nvSpPr>
            <p:spPr>
              <a:xfrm>
                <a:off x="-755603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9" name="椭圆 568"/>
              <p:cNvSpPr/>
              <p:nvPr/>
            </p:nvSpPr>
            <p:spPr>
              <a:xfrm>
                <a:off x="-686637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0" name="椭圆 569"/>
              <p:cNvSpPr/>
              <p:nvPr/>
            </p:nvSpPr>
            <p:spPr>
              <a:xfrm>
                <a:off x="-2065966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1" name="椭圆 570"/>
              <p:cNvSpPr/>
              <p:nvPr/>
            </p:nvSpPr>
            <p:spPr>
              <a:xfrm>
                <a:off x="-1997000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2" name="椭圆 571"/>
              <p:cNvSpPr/>
              <p:nvPr/>
            </p:nvSpPr>
            <p:spPr>
              <a:xfrm>
                <a:off x="-1928033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3" name="椭圆 572"/>
              <p:cNvSpPr/>
              <p:nvPr/>
            </p:nvSpPr>
            <p:spPr>
              <a:xfrm>
                <a:off x="-1859067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4" name="椭圆 573"/>
              <p:cNvSpPr/>
              <p:nvPr/>
            </p:nvSpPr>
            <p:spPr>
              <a:xfrm>
                <a:off x="-1790100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5" name="椭圆 574"/>
              <p:cNvSpPr/>
              <p:nvPr/>
            </p:nvSpPr>
            <p:spPr>
              <a:xfrm>
                <a:off x="-1721134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6" name="椭圆 575"/>
              <p:cNvSpPr/>
              <p:nvPr/>
            </p:nvSpPr>
            <p:spPr>
              <a:xfrm>
                <a:off x="-1652167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7" name="椭圆 576"/>
              <p:cNvSpPr/>
              <p:nvPr/>
            </p:nvSpPr>
            <p:spPr>
              <a:xfrm>
                <a:off x="-1583201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8" name="椭圆 577"/>
              <p:cNvSpPr/>
              <p:nvPr/>
            </p:nvSpPr>
            <p:spPr>
              <a:xfrm>
                <a:off x="-1514234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9" name="椭圆 578"/>
              <p:cNvSpPr/>
              <p:nvPr/>
            </p:nvSpPr>
            <p:spPr>
              <a:xfrm>
                <a:off x="-1445268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0" name="椭圆 579"/>
              <p:cNvSpPr/>
              <p:nvPr/>
            </p:nvSpPr>
            <p:spPr>
              <a:xfrm>
                <a:off x="-1376301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1" name="椭圆 580"/>
              <p:cNvSpPr/>
              <p:nvPr/>
            </p:nvSpPr>
            <p:spPr>
              <a:xfrm>
                <a:off x="-1307335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2" name="椭圆 581"/>
              <p:cNvSpPr/>
              <p:nvPr/>
            </p:nvSpPr>
            <p:spPr>
              <a:xfrm>
                <a:off x="-1238368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3" name="椭圆 582"/>
              <p:cNvSpPr/>
              <p:nvPr/>
            </p:nvSpPr>
            <p:spPr>
              <a:xfrm>
                <a:off x="-1169402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4" name="椭圆 583"/>
              <p:cNvSpPr/>
              <p:nvPr/>
            </p:nvSpPr>
            <p:spPr>
              <a:xfrm>
                <a:off x="-1100435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5" name="椭圆 584"/>
              <p:cNvSpPr/>
              <p:nvPr/>
            </p:nvSpPr>
            <p:spPr>
              <a:xfrm>
                <a:off x="-1031469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6" name="椭圆 585"/>
              <p:cNvSpPr/>
              <p:nvPr/>
            </p:nvSpPr>
            <p:spPr>
              <a:xfrm>
                <a:off x="-2479765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7" name="椭圆 586"/>
              <p:cNvSpPr/>
              <p:nvPr/>
            </p:nvSpPr>
            <p:spPr>
              <a:xfrm>
                <a:off x="-2410799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8" name="椭圆 587"/>
              <p:cNvSpPr/>
              <p:nvPr/>
            </p:nvSpPr>
            <p:spPr>
              <a:xfrm>
                <a:off x="-2341832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9" name="椭圆 588"/>
              <p:cNvSpPr/>
              <p:nvPr/>
            </p:nvSpPr>
            <p:spPr>
              <a:xfrm>
                <a:off x="-2272866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0" name="椭圆 589"/>
              <p:cNvSpPr/>
              <p:nvPr/>
            </p:nvSpPr>
            <p:spPr>
              <a:xfrm>
                <a:off x="-2203899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1" name="椭圆 590"/>
              <p:cNvSpPr/>
              <p:nvPr/>
            </p:nvSpPr>
            <p:spPr>
              <a:xfrm>
                <a:off x="-2134933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2" name="椭圆 591"/>
              <p:cNvSpPr/>
              <p:nvPr/>
            </p:nvSpPr>
            <p:spPr>
              <a:xfrm>
                <a:off x="-617670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3" name="椭圆 592"/>
              <p:cNvSpPr/>
              <p:nvPr/>
            </p:nvSpPr>
            <p:spPr>
              <a:xfrm>
                <a:off x="-548704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4" name="椭圆 593"/>
              <p:cNvSpPr/>
              <p:nvPr/>
            </p:nvSpPr>
            <p:spPr>
              <a:xfrm>
                <a:off x="-479737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5" name="椭圆 594"/>
              <p:cNvSpPr/>
              <p:nvPr/>
            </p:nvSpPr>
            <p:spPr>
              <a:xfrm>
                <a:off x="-410771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6" name="椭圆 595"/>
              <p:cNvSpPr/>
              <p:nvPr/>
            </p:nvSpPr>
            <p:spPr>
              <a:xfrm>
                <a:off x="-341804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7" name="椭圆 596"/>
              <p:cNvSpPr/>
              <p:nvPr/>
            </p:nvSpPr>
            <p:spPr>
              <a:xfrm>
                <a:off x="-272838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8" name="椭圆 597"/>
              <p:cNvSpPr/>
              <p:nvPr/>
            </p:nvSpPr>
            <p:spPr>
              <a:xfrm>
                <a:off x="-203871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9" name="椭圆 598"/>
              <p:cNvSpPr/>
              <p:nvPr/>
            </p:nvSpPr>
            <p:spPr>
              <a:xfrm>
                <a:off x="-134905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0" name="椭圆 599"/>
              <p:cNvSpPr/>
              <p:nvPr/>
            </p:nvSpPr>
            <p:spPr>
              <a:xfrm>
                <a:off x="-65938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1" name="椭圆 600"/>
              <p:cNvSpPr/>
              <p:nvPr/>
            </p:nvSpPr>
            <p:spPr>
              <a:xfrm>
                <a:off x="3028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2" name="椭圆 601"/>
              <p:cNvSpPr/>
              <p:nvPr/>
            </p:nvSpPr>
            <p:spPr>
              <a:xfrm>
                <a:off x="71995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3" name="椭圆 602"/>
              <p:cNvSpPr/>
              <p:nvPr/>
            </p:nvSpPr>
            <p:spPr>
              <a:xfrm>
                <a:off x="140961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4" name="椭圆 603"/>
              <p:cNvSpPr/>
              <p:nvPr/>
            </p:nvSpPr>
            <p:spPr>
              <a:xfrm>
                <a:off x="209928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5" name="椭圆 604"/>
              <p:cNvSpPr/>
              <p:nvPr/>
            </p:nvSpPr>
            <p:spPr>
              <a:xfrm>
                <a:off x="347861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6" name="椭圆 605"/>
              <p:cNvSpPr/>
              <p:nvPr/>
            </p:nvSpPr>
            <p:spPr>
              <a:xfrm>
                <a:off x="-962502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7" name="椭圆 606"/>
              <p:cNvSpPr/>
              <p:nvPr/>
            </p:nvSpPr>
            <p:spPr>
              <a:xfrm>
                <a:off x="-893536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8" name="椭圆 607"/>
              <p:cNvSpPr/>
              <p:nvPr/>
            </p:nvSpPr>
            <p:spPr>
              <a:xfrm>
                <a:off x="-824570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9" name="椭圆 608"/>
              <p:cNvSpPr/>
              <p:nvPr/>
            </p:nvSpPr>
            <p:spPr>
              <a:xfrm>
                <a:off x="-755603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0" name="椭圆 609"/>
              <p:cNvSpPr/>
              <p:nvPr/>
            </p:nvSpPr>
            <p:spPr>
              <a:xfrm>
                <a:off x="-686637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1" name="椭圆 610"/>
              <p:cNvSpPr/>
              <p:nvPr/>
            </p:nvSpPr>
            <p:spPr>
              <a:xfrm>
                <a:off x="-2065966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2" name="椭圆 611"/>
              <p:cNvSpPr/>
              <p:nvPr/>
            </p:nvSpPr>
            <p:spPr>
              <a:xfrm>
                <a:off x="-1997000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3" name="椭圆 612"/>
              <p:cNvSpPr/>
              <p:nvPr/>
            </p:nvSpPr>
            <p:spPr>
              <a:xfrm>
                <a:off x="-1928033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4" name="椭圆 613"/>
              <p:cNvSpPr/>
              <p:nvPr/>
            </p:nvSpPr>
            <p:spPr>
              <a:xfrm>
                <a:off x="-1859067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5" name="椭圆 614"/>
              <p:cNvSpPr/>
              <p:nvPr/>
            </p:nvSpPr>
            <p:spPr>
              <a:xfrm>
                <a:off x="-1790100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6" name="椭圆 615"/>
              <p:cNvSpPr/>
              <p:nvPr/>
            </p:nvSpPr>
            <p:spPr>
              <a:xfrm>
                <a:off x="-1721134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7" name="椭圆 616"/>
              <p:cNvSpPr/>
              <p:nvPr/>
            </p:nvSpPr>
            <p:spPr>
              <a:xfrm>
                <a:off x="-1652167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8" name="椭圆 617"/>
              <p:cNvSpPr/>
              <p:nvPr/>
            </p:nvSpPr>
            <p:spPr>
              <a:xfrm>
                <a:off x="-1583201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9" name="椭圆 618"/>
              <p:cNvSpPr/>
              <p:nvPr/>
            </p:nvSpPr>
            <p:spPr>
              <a:xfrm>
                <a:off x="-1514234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0" name="椭圆 619"/>
              <p:cNvSpPr/>
              <p:nvPr/>
            </p:nvSpPr>
            <p:spPr>
              <a:xfrm>
                <a:off x="-1445268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1" name="椭圆 620"/>
              <p:cNvSpPr/>
              <p:nvPr/>
            </p:nvSpPr>
            <p:spPr>
              <a:xfrm>
                <a:off x="-1376301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2" name="椭圆 621"/>
              <p:cNvSpPr/>
              <p:nvPr/>
            </p:nvSpPr>
            <p:spPr>
              <a:xfrm>
                <a:off x="-1307335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3" name="椭圆 622"/>
              <p:cNvSpPr/>
              <p:nvPr/>
            </p:nvSpPr>
            <p:spPr>
              <a:xfrm>
                <a:off x="-1238368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4" name="椭圆 623"/>
              <p:cNvSpPr/>
              <p:nvPr/>
            </p:nvSpPr>
            <p:spPr>
              <a:xfrm>
                <a:off x="-1169402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5" name="椭圆 624"/>
              <p:cNvSpPr/>
              <p:nvPr/>
            </p:nvSpPr>
            <p:spPr>
              <a:xfrm>
                <a:off x="-1100435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6" name="椭圆 625"/>
              <p:cNvSpPr/>
              <p:nvPr/>
            </p:nvSpPr>
            <p:spPr>
              <a:xfrm>
                <a:off x="-1031469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7" name="椭圆 626"/>
              <p:cNvSpPr/>
              <p:nvPr/>
            </p:nvSpPr>
            <p:spPr>
              <a:xfrm>
                <a:off x="-2548732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8" name="椭圆 627"/>
              <p:cNvSpPr/>
              <p:nvPr/>
            </p:nvSpPr>
            <p:spPr>
              <a:xfrm>
                <a:off x="-2479765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9" name="椭圆 628"/>
              <p:cNvSpPr/>
              <p:nvPr/>
            </p:nvSpPr>
            <p:spPr>
              <a:xfrm>
                <a:off x="-2410799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0" name="椭圆 629"/>
              <p:cNvSpPr/>
              <p:nvPr/>
            </p:nvSpPr>
            <p:spPr>
              <a:xfrm>
                <a:off x="-2272866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1" name="椭圆 630"/>
              <p:cNvSpPr/>
              <p:nvPr/>
            </p:nvSpPr>
            <p:spPr>
              <a:xfrm>
                <a:off x="-2203899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2" name="椭圆 631"/>
              <p:cNvSpPr/>
              <p:nvPr/>
            </p:nvSpPr>
            <p:spPr>
              <a:xfrm>
                <a:off x="-2134933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3" name="椭圆 632"/>
              <p:cNvSpPr/>
              <p:nvPr/>
            </p:nvSpPr>
            <p:spPr>
              <a:xfrm>
                <a:off x="-617670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4" name="椭圆 633"/>
              <p:cNvSpPr/>
              <p:nvPr/>
            </p:nvSpPr>
            <p:spPr>
              <a:xfrm>
                <a:off x="-548704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5" name="椭圆 634"/>
              <p:cNvSpPr/>
              <p:nvPr/>
            </p:nvSpPr>
            <p:spPr>
              <a:xfrm>
                <a:off x="-479737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6" name="椭圆 635"/>
              <p:cNvSpPr/>
              <p:nvPr/>
            </p:nvSpPr>
            <p:spPr>
              <a:xfrm>
                <a:off x="-410771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7" name="椭圆 636"/>
              <p:cNvSpPr/>
              <p:nvPr/>
            </p:nvSpPr>
            <p:spPr>
              <a:xfrm>
                <a:off x="-341804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8" name="椭圆 637"/>
              <p:cNvSpPr/>
              <p:nvPr/>
            </p:nvSpPr>
            <p:spPr>
              <a:xfrm>
                <a:off x="-272838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9" name="椭圆 638"/>
              <p:cNvSpPr/>
              <p:nvPr/>
            </p:nvSpPr>
            <p:spPr>
              <a:xfrm>
                <a:off x="-203871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0" name="椭圆 639"/>
              <p:cNvSpPr/>
              <p:nvPr/>
            </p:nvSpPr>
            <p:spPr>
              <a:xfrm>
                <a:off x="-134905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1" name="椭圆 640"/>
              <p:cNvSpPr/>
              <p:nvPr/>
            </p:nvSpPr>
            <p:spPr>
              <a:xfrm>
                <a:off x="-65938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2" name="椭圆 641"/>
              <p:cNvSpPr/>
              <p:nvPr/>
            </p:nvSpPr>
            <p:spPr>
              <a:xfrm>
                <a:off x="3028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3" name="椭圆 642"/>
              <p:cNvSpPr/>
              <p:nvPr/>
            </p:nvSpPr>
            <p:spPr>
              <a:xfrm>
                <a:off x="71995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4" name="椭圆 643"/>
              <p:cNvSpPr/>
              <p:nvPr/>
            </p:nvSpPr>
            <p:spPr>
              <a:xfrm>
                <a:off x="140961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5" name="椭圆 644"/>
              <p:cNvSpPr/>
              <p:nvPr/>
            </p:nvSpPr>
            <p:spPr>
              <a:xfrm>
                <a:off x="209928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6" name="椭圆 645"/>
              <p:cNvSpPr/>
              <p:nvPr/>
            </p:nvSpPr>
            <p:spPr>
              <a:xfrm>
                <a:off x="416856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7" name="椭圆 646"/>
              <p:cNvSpPr/>
              <p:nvPr/>
            </p:nvSpPr>
            <p:spPr>
              <a:xfrm>
                <a:off x="-962502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8" name="椭圆 647"/>
              <p:cNvSpPr/>
              <p:nvPr/>
            </p:nvSpPr>
            <p:spPr>
              <a:xfrm>
                <a:off x="-893536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9" name="椭圆 648"/>
              <p:cNvSpPr/>
              <p:nvPr/>
            </p:nvSpPr>
            <p:spPr>
              <a:xfrm>
                <a:off x="-824570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0" name="椭圆 649"/>
              <p:cNvSpPr/>
              <p:nvPr/>
            </p:nvSpPr>
            <p:spPr>
              <a:xfrm>
                <a:off x="-755603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1" name="椭圆 650"/>
              <p:cNvSpPr/>
              <p:nvPr/>
            </p:nvSpPr>
            <p:spPr>
              <a:xfrm>
                <a:off x="-686637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2" name="椭圆 651"/>
              <p:cNvSpPr/>
              <p:nvPr/>
            </p:nvSpPr>
            <p:spPr>
              <a:xfrm>
                <a:off x="-2065966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3" name="椭圆 652"/>
              <p:cNvSpPr/>
              <p:nvPr/>
            </p:nvSpPr>
            <p:spPr>
              <a:xfrm>
                <a:off x="-1997000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4" name="椭圆 653"/>
              <p:cNvSpPr/>
              <p:nvPr/>
            </p:nvSpPr>
            <p:spPr>
              <a:xfrm>
                <a:off x="-1928033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5" name="椭圆 654"/>
              <p:cNvSpPr/>
              <p:nvPr/>
            </p:nvSpPr>
            <p:spPr>
              <a:xfrm>
                <a:off x="-1859067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6" name="椭圆 655"/>
              <p:cNvSpPr/>
              <p:nvPr/>
            </p:nvSpPr>
            <p:spPr>
              <a:xfrm>
                <a:off x="-1790100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7" name="椭圆 656"/>
              <p:cNvSpPr/>
              <p:nvPr/>
            </p:nvSpPr>
            <p:spPr>
              <a:xfrm>
                <a:off x="-1721134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8" name="椭圆 657"/>
              <p:cNvSpPr/>
              <p:nvPr/>
            </p:nvSpPr>
            <p:spPr>
              <a:xfrm>
                <a:off x="-1652167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9" name="椭圆 658"/>
              <p:cNvSpPr/>
              <p:nvPr/>
            </p:nvSpPr>
            <p:spPr>
              <a:xfrm>
                <a:off x="-1583201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0" name="椭圆 659"/>
              <p:cNvSpPr/>
              <p:nvPr/>
            </p:nvSpPr>
            <p:spPr>
              <a:xfrm>
                <a:off x="-1514234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1" name="椭圆 660"/>
              <p:cNvSpPr/>
              <p:nvPr/>
            </p:nvSpPr>
            <p:spPr>
              <a:xfrm>
                <a:off x="-1445268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2" name="椭圆 661"/>
              <p:cNvSpPr/>
              <p:nvPr/>
            </p:nvSpPr>
            <p:spPr>
              <a:xfrm>
                <a:off x="-1376301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3" name="椭圆 662"/>
              <p:cNvSpPr/>
              <p:nvPr/>
            </p:nvSpPr>
            <p:spPr>
              <a:xfrm>
                <a:off x="-1307335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4" name="椭圆 663"/>
              <p:cNvSpPr/>
              <p:nvPr/>
            </p:nvSpPr>
            <p:spPr>
              <a:xfrm>
                <a:off x="-1238368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5" name="椭圆 664"/>
              <p:cNvSpPr/>
              <p:nvPr/>
            </p:nvSpPr>
            <p:spPr>
              <a:xfrm>
                <a:off x="-1169402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6" name="椭圆 665"/>
              <p:cNvSpPr/>
              <p:nvPr/>
            </p:nvSpPr>
            <p:spPr>
              <a:xfrm>
                <a:off x="-1100435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7" name="椭圆 666"/>
              <p:cNvSpPr/>
              <p:nvPr/>
            </p:nvSpPr>
            <p:spPr>
              <a:xfrm>
                <a:off x="-1031469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8" name="椭圆 667"/>
              <p:cNvSpPr/>
              <p:nvPr/>
            </p:nvSpPr>
            <p:spPr>
              <a:xfrm>
                <a:off x="-2548732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9" name="椭圆 668"/>
              <p:cNvSpPr/>
              <p:nvPr/>
            </p:nvSpPr>
            <p:spPr>
              <a:xfrm>
                <a:off x="-2479765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0" name="椭圆 669"/>
              <p:cNvSpPr/>
              <p:nvPr/>
            </p:nvSpPr>
            <p:spPr>
              <a:xfrm>
                <a:off x="-2410799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1" name="椭圆 670"/>
              <p:cNvSpPr/>
              <p:nvPr/>
            </p:nvSpPr>
            <p:spPr>
              <a:xfrm>
                <a:off x="-2272866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2" name="椭圆 671"/>
              <p:cNvSpPr/>
              <p:nvPr/>
            </p:nvSpPr>
            <p:spPr>
              <a:xfrm>
                <a:off x="-2203899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3" name="椭圆 672"/>
              <p:cNvSpPr/>
              <p:nvPr/>
            </p:nvSpPr>
            <p:spPr>
              <a:xfrm>
                <a:off x="-2134933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4" name="椭圆 673"/>
              <p:cNvSpPr/>
              <p:nvPr/>
            </p:nvSpPr>
            <p:spPr>
              <a:xfrm>
                <a:off x="-617670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5" name="椭圆 674"/>
              <p:cNvSpPr/>
              <p:nvPr/>
            </p:nvSpPr>
            <p:spPr>
              <a:xfrm>
                <a:off x="-548704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6" name="椭圆 675"/>
              <p:cNvSpPr/>
              <p:nvPr/>
            </p:nvSpPr>
            <p:spPr>
              <a:xfrm>
                <a:off x="-479737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7" name="椭圆 676"/>
              <p:cNvSpPr/>
              <p:nvPr/>
            </p:nvSpPr>
            <p:spPr>
              <a:xfrm>
                <a:off x="-410771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" name="椭圆 677"/>
              <p:cNvSpPr/>
              <p:nvPr/>
            </p:nvSpPr>
            <p:spPr>
              <a:xfrm>
                <a:off x="-341804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" name="椭圆 678"/>
              <p:cNvSpPr/>
              <p:nvPr/>
            </p:nvSpPr>
            <p:spPr>
              <a:xfrm>
                <a:off x="-272838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0" name="椭圆 679"/>
              <p:cNvSpPr/>
              <p:nvPr/>
            </p:nvSpPr>
            <p:spPr>
              <a:xfrm>
                <a:off x="-203871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" name="椭圆 680"/>
              <p:cNvSpPr/>
              <p:nvPr/>
            </p:nvSpPr>
            <p:spPr>
              <a:xfrm>
                <a:off x="-65938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" name="椭圆 681"/>
              <p:cNvSpPr/>
              <p:nvPr/>
            </p:nvSpPr>
            <p:spPr>
              <a:xfrm>
                <a:off x="3028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3" name="椭圆 682"/>
              <p:cNvSpPr/>
              <p:nvPr/>
            </p:nvSpPr>
            <p:spPr>
              <a:xfrm>
                <a:off x="-962502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4" name="椭圆 683"/>
              <p:cNvSpPr/>
              <p:nvPr/>
            </p:nvSpPr>
            <p:spPr>
              <a:xfrm>
                <a:off x="-893536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5" name="椭圆 684"/>
              <p:cNvSpPr/>
              <p:nvPr/>
            </p:nvSpPr>
            <p:spPr>
              <a:xfrm>
                <a:off x="-824570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6" name="椭圆 685"/>
              <p:cNvSpPr/>
              <p:nvPr/>
            </p:nvSpPr>
            <p:spPr>
              <a:xfrm>
                <a:off x="-755603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7" name="椭圆 686"/>
              <p:cNvSpPr/>
              <p:nvPr/>
            </p:nvSpPr>
            <p:spPr>
              <a:xfrm>
                <a:off x="-686637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8" name="椭圆 687"/>
              <p:cNvSpPr/>
              <p:nvPr/>
            </p:nvSpPr>
            <p:spPr>
              <a:xfrm>
                <a:off x="-2065966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9" name="椭圆 688"/>
              <p:cNvSpPr/>
              <p:nvPr/>
            </p:nvSpPr>
            <p:spPr>
              <a:xfrm>
                <a:off x="-1997000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0" name="椭圆 689"/>
              <p:cNvSpPr/>
              <p:nvPr/>
            </p:nvSpPr>
            <p:spPr>
              <a:xfrm>
                <a:off x="-1928033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1" name="椭圆 690"/>
              <p:cNvSpPr/>
              <p:nvPr/>
            </p:nvSpPr>
            <p:spPr>
              <a:xfrm>
                <a:off x="-1859067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2" name="椭圆 691"/>
              <p:cNvSpPr/>
              <p:nvPr/>
            </p:nvSpPr>
            <p:spPr>
              <a:xfrm>
                <a:off x="-1790100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3" name="椭圆 692"/>
              <p:cNvSpPr/>
              <p:nvPr/>
            </p:nvSpPr>
            <p:spPr>
              <a:xfrm>
                <a:off x="-1721134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4" name="椭圆 693"/>
              <p:cNvSpPr/>
              <p:nvPr/>
            </p:nvSpPr>
            <p:spPr>
              <a:xfrm>
                <a:off x="-1652167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5" name="椭圆 694"/>
              <p:cNvSpPr/>
              <p:nvPr/>
            </p:nvSpPr>
            <p:spPr>
              <a:xfrm>
                <a:off x="-1583201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6" name="椭圆 695"/>
              <p:cNvSpPr/>
              <p:nvPr/>
            </p:nvSpPr>
            <p:spPr>
              <a:xfrm>
                <a:off x="-1514234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7" name="椭圆 696"/>
              <p:cNvSpPr/>
              <p:nvPr/>
            </p:nvSpPr>
            <p:spPr>
              <a:xfrm>
                <a:off x="-1445268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8" name="椭圆 697"/>
              <p:cNvSpPr/>
              <p:nvPr/>
            </p:nvSpPr>
            <p:spPr>
              <a:xfrm>
                <a:off x="-1376301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9" name="椭圆 698"/>
              <p:cNvSpPr/>
              <p:nvPr/>
            </p:nvSpPr>
            <p:spPr>
              <a:xfrm>
                <a:off x="-1307335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0" name="椭圆 699"/>
              <p:cNvSpPr/>
              <p:nvPr/>
            </p:nvSpPr>
            <p:spPr>
              <a:xfrm>
                <a:off x="-1238368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1" name="椭圆 700"/>
              <p:cNvSpPr/>
              <p:nvPr/>
            </p:nvSpPr>
            <p:spPr>
              <a:xfrm>
                <a:off x="-1169402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2" name="椭圆 701"/>
              <p:cNvSpPr/>
              <p:nvPr/>
            </p:nvSpPr>
            <p:spPr>
              <a:xfrm>
                <a:off x="-1100435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3" name="椭圆 702"/>
              <p:cNvSpPr/>
              <p:nvPr/>
            </p:nvSpPr>
            <p:spPr>
              <a:xfrm>
                <a:off x="-1031469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4" name="椭圆 703"/>
              <p:cNvSpPr/>
              <p:nvPr/>
            </p:nvSpPr>
            <p:spPr>
              <a:xfrm>
                <a:off x="-2755631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5" name="椭圆 704"/>
              <p:cNvSpPr/>
              <p:nvPr/>
            </p:nvSpPr>
            <p:spPr>
              <a:xfrm>
                <a:off x="-2686665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6" name="椭圆 705"/>
              <p:cNvSpPr/>
              <p:nvPr/>
            </p:nvSpPr>
            <p:spPr>
              <a:xfrm>
                <a:off x="-2479765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7" name="椭圆 706"/>
              <p:cNvSpPr/>
              <p:nvPr/>
            </p:nvSpPr>
            <p:spPr>
              <a:xfrm>
                <a:off x="-2410799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8" name="椭圆 707"/>
              <p:cNvSpPr/>
              <p:nvPr/>
            </p:nvSpPr>
            <p:spPr>
              <a:xfrm>
                <a:off x="-2272866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9" name="椭圆 708"/>
              <p:cNvSpPr/>
              <p:nvPr/>
            </p:nvSpPr>
            <p:spPr>
              <a:xfrm>
                <a:off x="-2203899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0" name="椭圆 709"/>
              <p:cNvSpPr/>
              <p:nvPr/>
            </p:nvSpPr>
            <p:spPr>
              <a:xfrm>
                <a:off x="-2134933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1" name="椭圆 710"/>
              <p:cNvSpPr/>
              <p:nvPr/>
            </p:nvSpPr>
            <p:spPr>
              <a:xfrm>
                <a:off x="-617670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2" name="椭圆 711"/>
              <p:cNvSpPr/>
              <p:nvPr/>
            </p:nvSpPr>
            <p:spPr>
              <a:xfrm>
                <a:off x="-548704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3" name="椭圆 712"/>
              <p:cNvSpPr/>
              <p:nvPr/>
            </p:nvSpPr>
            <p:spPr>
              <a:xfrm>
                <a:off x="-479737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4" name="椭圆 713"/>
              <p:cNvSpPr/>
              <p:nvPr/>
            </p:nvSpPr>
            <p:spPr>
              <a:xfrm>
                <a:off x="-134905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5" name="椭圆 714"/>
              <p:cNvSpPr/>
              <p:nvPr/>
            </p:nvSpPr>
            <p:spPr>
              <a:xfrm>
                <a:off x="-65938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6" name="椭圆 715"/>
              <p:cNvSpPr/>
              <p:nvPr/>
            </p:nvSpPr>
            <p:spPr>
              <a:xfrm>
                <a:off x="-962502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7" name="椭圆 716"/>
              <p:cNvSpPr/>
              <p:nvPr/>
            </p:nvSpPr>
            <p:spPr>
              <a:xfrm>
                <a:off x="-893536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8" name="椭圆 717"/>
              <p:cNvSpPr/>
              <p:nvPr/>
            </p:nvSpPr>
            <p:spPr>
              <a:xfrm>
                <a:off x="-824570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9" name="椭圆 718"/>
              <p:cNvSpPr/>
              <p:nvPr/>
            </p:nvSpPr>
            <p:spPr>
              <a:xfrm>
                <a:off x="-755603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0" name="椭圆 719"/>
              <p:cNvSpPr/>
              <p:nvPr/>
            </p:nvSpPr>
            <p:spPr>
              <a:xfrm>
                <a:off x="-686637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1" name="椭圆 720"/>
              <p:cNvSpPr/>
              <p:nvPr/>
            </p:nvSpPr>
            <p:spPr>
              <a:xfrm>
                <a:off x="-2065966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2" name="椭圆 721"/>
              <p:cNvSpPr/>
              <p:nvPr/>
            </p:nvSpPr>
            <p:spPr>
              <a:xfrm>
                <a:off x="-1997000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3" name="椭圆 722"/>
              <p:cNvSpPr/>
              <p:nvPr/>
            </p:nvSpPr>
            <p:spPr>
              <a:xfrm>
                <a:off x="-1928033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4" name="椭圆 723"/>
              <p:cNvSpPr/>
              <p:nvPr/>
            </p:nvSpPr>
            <p:spPr>
              <a:xfrm>
                <a:off x="-1859067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5" name="椭圆 724"/>
              <p:cNvSpPr/>
              <p:nvPr/>
            </p:nvSpPr>
            <p:spPr>
              <a:xfrm>
                <a:off x="-1790100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6" name="椭圆 725"/>
              <p:cNvSpPr/>
              <p:nvPr/>
            </p:nvSpPr>
            <p:spPr>
              <a:xfrm>
                <a:off x="-1721134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7" name="椭圆 726"/>
              <p:cNvSpPr/>
              <p:nvPr/>
            </p:nvSpPr>
            <p:spPr>
              <a:xfrm>
                <a:off x="-1652167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8" name="椭圆 727"/>
              <p:cNvSpPr/>
              <p:nvPr/>
            </p:nvSpPr>
            <p:spPr>
              <a:xfrm>
                <a:off x="-1583201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9" name="椭圆 728"/>
              <p:cNvSpPr/>
              <p:nvPr/>
            </p:nvSpPr>
            <p:spPr>
              <a:xfrm>
                <a:off x="-1514234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0" name="椭圆 729"/>
              <p:cNvSpPr/>
              <p:nvPr/>
            </p:nvSpPr>
            <p:spPr>
              <a:xfrm>
                <a:off x="-1445268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1" name="椭圆 730"/>
              <p:cNvSpPr/>
              <p:nvPr/>
            </p:nvSpPr>
            <p:spPr>
              <a:xfrm>
                <a:off x="-1376301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2" name="椭圆 731"/>
              <p:cNvSpPr/>
              <p:nvPr/>
            </p:nvSpPr>
            <p:spPr>
              <a:xfrm>
                <a:off x="-1307335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3" name="椭圆 732"/>
              <p:cNvSpPr/>
              <p:nvPr/>
            </p:nvSpPr>
            <p:spPr>
              <a:xfrm>
                <a:off x="-1238368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4" name="椭圆 733"/>
              <p:cNvSpPr/>
              <p:nvPr/>
            </p:nvSpPr>
            <p:spPr>
              <a:xfrm>
                <a:off x="-1169402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5" name="椭圆 734"/>
              <p:cNvSpPr/>
              <p:nvPr/>
            </p:nvSpPr>
            <p:spPr>
              <a:xfrm>
                <a:off x="-1100435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6" name="椭圆 735"/>
              <p:cNvSpPr/>
              <p:nvPr/>
            </p:nvSpPr>
            <p:spPr>
              <a:xfrm>
                <a:off x="-1031469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7" name="椭圆 736"/>
              <p:cNvSpPr/>
              <p:nvPr/>
            </p:nvSpPr>
            <p:spPr>
              <a:xfrm>
                <a:off x="-2824598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8" name="椭圆 737"/>
              <p:cNvSpPr/>
              <p:nvPr/>
            </p:nvSpPr>
            <p:spPr>
              <a:xfrm>
                <a:off x="-2755631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9" name="椭圆 738"/>
              <p:cNvSpPr/>
              <p:nvPr/>
            </p:nvSpPr>
            <p:spPr>
              <a:xfrm>
                <a:off x="-2686665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0" name="椭圆 739"/>
              <p:cNvSpPr/>
              <p:nvPr/>
            </p:nvSpPr>
            <p:spPr>
              <a:xfrm>
                <a:off x="-2548732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1" name="椭圆 740"/>
              <p:cNvSpPr/>
              <p:nvPr/>
            </p:nvSpPr>
            <p:spPr>
              <a:xfrm>
                <a:off x="-2479765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2" name="椭圆 741"/>
              <p:cNvSpPr/>
              <p:nvPr/>
            </p:nvSpPr>
            <p:spPr>
              <a:xfrm>
                <a:off x="-2410799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3" name="椭圆 742"/>
              <p:cNvSpPr/>
              <p:nvPr/>
            </p:nvSpPr>
            <p:spPr>
              <a:xfrm>
                <a:off x="-2341832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4" name="椭圆 743"/>
              <p:cNvSpPr/>
              <p:nvPr/>
            </p:nvSpPr>
            <p:spPr>
              <a:xfrm>
                <a:off x="-2272866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5" name="椭圆 744"/>
              <p:cNvSpPr/>
              <p:nvPr/>
            </p:nvSpPr>
            <p:spPr>
              <a:xfrm>
                <a:off x="-2203899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6" name="椭圆 745"/>
              <p:cNvSpPr/>
              <p:nvPr/>
            </p:nvSpPr>
            <p:spPr>
              <a:xfrm>
                <a:off x="-2134933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7" name="椭圆 746"/>
              <p:cNvSpPr/>
              <p:nvPr/>
            </p:nvSpPr>
            <p:spPr>
              <a:xfrm>
                <a:off x="-617670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8" name="椭圆 747"/>
              <p:cNvSpPr/>
              <p:nvPr/>
            </p:nvSpPr>
            <p:spPr>
              <a:xfrm>
                <a:off x="-548704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9" name="椭圆 748"/>
              <p:cNvSpPr/>
              <p:nvPr/>
            </p:nvSpPr>
            <p:spPr>
              <a:xfrm>
                <a:off x="-479737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0" name="椭圆 749"/>
              <p:cNvSpPr/>
              <p:nvPr/>
            </p:nvSpPr>
            <p:spPr>
              <a:xfrm>
                <a:off x="-410771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1" name="椭圆 750"/>
              <p:cNvSpPr/>
              <p:nvPr/>
            </p:nvSpPr>
            <p:spPr>
              <a:xfrm>
                <a:off x="-341804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2" name="椭圆 751"/>
              <p:cNvSpPr/>
              <p:nvPr/>
            </p:nvSpPr>
            <p:spPr>
              <a:xfrm>
                <a:off x="-134905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3" name="椭圆 752"/>
              <p:cNvSpPr/>
              <p:nvPr/>
            </p:nvSpPr>
            <p:spPr>
              <a:xfrm>
                <a:off x="-962502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4" name="椭圆 753"/>
              <p:cNvSpPr/>
              <p:nvPr/>
            </p:nvSpPr>
            <p:spPr>
              <a:xfrm>
                <a:off x="-893536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5" name="椭圆 754"/>
              <p:cNvSpPr/>
              <p:nvPr/>
            </p:nvSpPr>
            <p:spPr>
              <a:xfrm>
                <a:off x="-824570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6" name="椭圆 755"/>
              <p:cNvSpPr/>
              <p:nvPr/>
            </p:nvSpPr>
            <p:spPr>
              <a:xfrm>
                <a:off x="-755603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7" name="椭圆 756"/>
              <p:cNvSpPr/>
              <p:nvPr/>
            </p:nvSpPr>
            <p:spPr>
              <a:xfrm>
                <a:off x="-686637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8" name="椭圆 757"/>
              <p:cNvSpPr/>
              <p:nvPr/>
            </p:nvSpPr>
            <p:spPr>
              <a:xfrm>
                <a:off x="-2065966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9" name="椭圆 758"/>
              <p:cNvSpPr/>
              <p:nvPr/>
            </p:nvSpPr>
            <p:spPr>
              <a:xfrm>
                <a:off x="-1997000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0" name="椭圆 759"/>
              <p:cNvSpPr/>
              <p:nvPr/>
            </p:nvSpPr>
            <p:spPr>
              <a:xfrm>
                <a:off x="-1928033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1" name="椭圆 760"/>
              <p:cNvSpPr/>
              <p:nvPr/>
            </p:nvSpPr>
            <p:spPr>
              <a:xfrm>
                <a:off x="-1859067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2" name="椭圆 761"/>
              <p:cNvSpPr/>
              <p:nvPr/>
            </p:nvSpPr>
            <p:spPr>
              <a:xfrm>
                <a:off x="-1790100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3" name="椭圆 762"/>
              <p:cNvSpPr/>
              <p:nvPr/>
            </p:nvSpPr>
            <p:spPr>
              <a:xfrm>
                <a:off x="-1721134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4" name="椭圆 763"/>
              <p:cNvSpPr/>
              <p:nvPr/>
            </p:nvSpPr>
            <p:spPr>
              <a:xfrm>
                <a:off x="-1652167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5" name="椭圆 764"/>
              <p:cNvSpPr/>
              <p:nvPr/>
            </p:nvSpPr>
            <p:spPr>
              <a:xfrm>
                <a:off x="-1583201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6" name="椭圆 765"/>
              <p:cNvSpPr/>
              <p:nvPr/>
            </p:nvSpPr>
            <p:spPr>
              <a:xfrm>
                <a:off x="-1514234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7" name="椭圆 766"/>
              <p:cNvSpPr/>
              <p:nvPr/>
            </p:nvSpPr>
            <p:spPr>
              <a:xfrm>
                <a:off x="-1445268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8" name="椭圆 767"/>
              <p:cNvSpPr/>
              <p:nvPr/>
            </p:nvSpPr>
            <p:spPr>
              <a:xfrm>
                <a:off x="-1376301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9" name="椭圆 768"/>
              <p:cNvSpPr/>
              <p:nvPr/>
            </p:nvSpPr>
            <p:spPr>
              <a:xfrm>
                <a:off x="-1307335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0" name="椭圆 769"/>
              <p:cNvSpPr/>
              <p:nvPr/>
            </p:nvSpPr>
            <p:spPr>
              <a:xfrm>
                <a:off x="-1238368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1" name="椭圆 770"/>
              <p:cNvSpPr/>
              <p:nvPr/>
            </p:nvSpPr>
            <p:spPr>
              <a:xfrm>
                <a:off x="-1169402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2" name="椭圆 771"/>
              <p:cNvSpPr/>
              <p:nvPr/>
            </p:nvSpPr>
            <p:spPr>
              <a:xfrm>
                <a:off x="-1100435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3" name="椭圆 772"/>
              <p:cNvSpPr/>
              <p:nvPr/>
            </p:nvSpPr>
            <p:spPr>
              <a:xfrm>
                <a:off x="-1031469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4" name="椭圆 773"/>
              <p:cNvSpPr/>
              <p:nvPr/>
            </p:nvSpPr>
            <p:spPr>
              <a:xfrm>
                <a:off x="-2686665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5" name="椭圆 774"/>
              <p:cNvSpPr/>
              <p:nvPr/>
            </p:nvSpPr>
            <p:spPr>
              <a:xfrm>
                <a:off x="-2617698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6" name="椭圆 775"/>
              <p:cNvSpPr/>
              <p:nvPr/>
            </p:nvSpPr>
            <p:spPr>
              <a:xfrm>
                <a:off x="-2548732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7" name="椭圆 776"/>
              <p:cNvSpPr/>
              <p:nvPr/>
            </p:nvSpPr>
            <p:spPr>
              <a:xfrm>
                <a:off x="-2479765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8" name="椭圆 777"/>
              <p:cNvSpPr/>
              <p:nvPr/>
            </p:nvSpPr>
            <p:spPr>
              <a:xfrm>
                <a:off x="-2410799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9" name="椭圆 778"/>
              <p:cNvSpPr/>
              <p:nvPr/>
            </p:nvSpPr>
            <p:spPr>
              <a:xfrm>
                <a:off x="-2341832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0" name="椭圆 779"/>
              <p:cNvSpPr/>
              <p:nvPr/>
            </p:nvSpPr>
            <p:spPr>
              <a:xfrm>
                <a:off x="-2272866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1" name="椭圆 780"/>
              <p:cNvSpPr/>
              <p:nvPr/>
            </p:nvSpPr>
            <p:spPr>
              <a:xfrm>
                <a:off x="-2203899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2" name="椭圆 781"/>
              <p:cNvSpPr/>
              <p:nvPr/>
            </p:nvSpPr>
            <p:spPr>
              <a:xfrm>
                <a:off x="-2134933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3" name="椭圆 782"/>
              <p:cNvSpPr/>
              <p:nvPr/>
            </p:nvSpPr>
            <p:spPr>
              <a:xfrm>
                <a:off x="-617670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4" name="椭圆 783"/>
              <p:cNvSpPr/>
              <p:nvPr/>
            </p:nvSpPr>
            <p:spPr>
              <a:xfrm>
                <a:off x="-548704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5" name="椭圆 784"/>
              <p:cNvSpPr/>
              <p:nvPr/>
            </p:nvSpPr>
            <p:spPr>
              <a:xfrm>
                <a:off x="-479737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6" name="椭圆 785"/>
              <p:cNvSpPr/>
              <p:nvPr/>
            </p:nvSpPr>
            <p:spPr>
              <a:xfrm>
                <a:off x="-410771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7" name="椭圆 786"/>
              <p:cNvSpPr/>
              <p:nvPr/>
            </p:nvSpPr>
            <p:spPr>
              <a:xfrm>
                <a:off x="-341804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8" name="椭圆 787"/>
              <p:cNvSpPr/>
              <p:nvPr/>
            </p:nvSpPr>
            <p:spPr>
              <a:xfrm>
                <a:off x="-962502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9" name="椭圆 788"/>
              <p:cNvSpPr/>
              <p:nvPr/>
            </p:nvSpPr>
            <p:spPr>
              <a:xfrm>
                <a:off x="-893536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0" name="椭圆 789"/>
              <p:cNvSpPr/>
              <p:nvPr/>
            </p:nvSpPr>
            <p:spPr>
              <a:xfrm>
                <a:off x="-824570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1" name="椭圆 790"/>
              <p:cNvSpPr/>
              <p:nvPr/>
            </p:nvSpPr>
            <p:spPr>
              <a:xfrm>
                <a:off x="-755603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2" name="椭圆 791"/>
              <p:cNvSpPr/>
              <p:nvPr/>
            </p:nvSpPr>
            <p:spPr>
              <a:xfrm>
                <a:off x="-686637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3" name="椭圆 792"/>
              <p:cNvSpPr/>
              <p:nvPr/>
            </p:nvSpPr>
            <p:spPr>
              <a:xfrm>
                <a:off x="-2065966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4" name="椭圆 793"/>
              <p:cNvSpPr/>
              <p:nvPr/>
            </p:nvSpPr>
            <p:spPr>
              <a:xfrm>
                <a:off x="-1997000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5" name="椭圆 794"/>
              <p:cNvSpPr/>
              <p:nvPr/>
            </p:nvSpPr>
            <p:spPr>
              <a:xfrm>
                <a:off x="-1928033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6" name="椭圆 795"/>
              <p:cNvSpPr/>
              <p:nvPr/>
            </p:nvSpPr>
            <p:spPr>
              <a:xfrm>
                <a:off x="-1790100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7" name="椭圆 796"/>
              <p:cNvSpPr/>
              <p:nvPr/>
            </p:nvSpPr>
            <p:spPr>
              <a:xfrm>
                <a:off x="-1652167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8" name="椭圆 797"/>
              <p:cNvSpPr/>
              <p:nvPr/>
            </p:nvSpPr>
            <p:spPr>
              <a:xfrm>
                <a:off x="-1583201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9" name="椭圆 798"/>
              <p:cNvSpPr/>
              <p:nvPr/>
            </p:nvSpPr>
            <p:spPr>
              <a:xfrm>
                <a:off x="-1514234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0" name="椭圆 799"/>
              <p:cNvSpPr/>
              <p:nvPr/>
            </p:nvSpPr>
            <p:spPr>
              <a:xfrm>
                <a:off x="-1445268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1" name="椭圆 800"/>
              <p:cNvSpPr/>
              <p:nvPr/>
            </p:nvSpPr>
            <p:spPr>
              <a:xfrm>
                <a:off x="-1376301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2" name="椭圆 801"/>
              <p:cNvSpPr/>
              <p:nvPr/>
            </p:nvSpPr>
            <p:spPr>
              <a:xfrm>
                <a:off x="-1307335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3" name="椭圆 802"/>
              <p:cNvSpPr/>
              <p:nvPr/>
            </p:nvSpPr>
            <p:spPr>
              <a:xfrm>
                <a:off x="-1238368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4" name="椭圆 803"/>
              <p:cNvSpPr/>
              <p:nvPr/>
            </p:nvSpPr>
            <p:spPr>
              <a:xfrm>
                <a:off x="-1169402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5" name="椭圆 804"/>
              <p:cNvSpPr/>
              <p:nvPr/>
            </p:nvSpPr>
            <p:spPr>
              <a:xfrm>
                <a:off x="-1100435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6" name="椭圆 805"/>
              <p:cNvSpPr/>
              <p:nvPr/>
            </p:nvSpPr>
            <p:spPr>
              <a:xfrm>
                <a:off x="-1031469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7" name="椭圆 806"/>
              <p:cNvSpPr/>
              <p:nvPr/>
            </p:nvSpPr>
            <p:spPr>
              <a:xfrm>
                <a:off x="-2686665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8" name="椭圆 807"/>
              <p:cNvSpPr/>
              <p:nvPr/>
            </p:nvSpPr>
            <p:spPr>
              <a:xfrm>
                <a:off x="-2617698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9" name="椭圆 808"/>
              <p:cNvSpPr/>
              <p:nvPr/>
            </p:nvSpPr>
            <p:spPr>
              <a:xfrm>
                <a:off x="-2548732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0" name="椭圆 809"/>
              <p:cNvSpPr/>
              <p:nvPr/>
            </p:nvSpPr>
            <p:spPr>
              <a:xfrm>
                <a:off x="-2479765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1" name="椭圆 810"/>
              <p:cNvSpPr/>
              <p:nvPr/>
            </p:nvSpPr>
            <p:spPr>
              <a:xfrm>
                <a:off x="-2410799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2" name="椭圆 811"/>
              <p:cNvSpPr/>
              <p:nvPr/>
            </p:nvSpPr>
            <p:spPr>
              <a:xfrm>
                <a:off x="-2341832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3" name="椭圆 812"/>
              <p:cNvSpPr/>
              <p:nvPr/>
            </p:nvSpPr>
            <p:spPr>
              <a:xfrm>
                <a:off x="-2272866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4" name="椭圆 813"/>
              <p:cNvSpPr/>
              <p:nvPr/>
            </p:nvSpPr>
            <p:spPr>
              <a:xfrm>
                <a:off x="-2203899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5" name="椭圆 814"/>
              <p:cNvSpPr/>
              <p:nvPr/>
            </p:nvSpPr>
            <p:spPr>
              <a:xfrm>
                <a:off x="-2134933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6" name="椭圆 815"/>
              <p:cNvSpPr/>
              <p:nvPr/>
            </p:nvSpPr>
            <p:spPr>
              <a:xfrm>
                <a:off x="-617670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7" name="椭圆 816"/>
              <p:cNvSpPr/>
              <p:nvPr/>
            </p:nvSpPr>
            <p:spPr>
              <a:xfrm>
                <a:off x="-548704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8" name="椭圆 817"/>
              <p:cNvSpPr/>
              <p:nvPr/>
            </p:nvSpPr>
            <p:spPr>
              <a:xfrm>
                <a:off x="-479737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9" name="椭圆 818"/>
              <p:cNvSpPr/>
              <p:nvPr/>
            </p:nvSpPr>
            <p:spPr>
              <a:xfrm>
                <a:off x="-341804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0" name="椭圆 819"/>
              <p:cNvSpPr/>
              <p:nvPr/>
            </p:nvSpPr>
            <p:spPr>
              <a:xfrm>
                <a:off x="-962502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1" name="椭圆 820"/>
              <p:cNvSpPr/>
              <p:nvPr/>
            </p:nvSpPr>
            <p:spPr>
              <a:xfrm>
                <a:off x="-893536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2" name="椭圆 821"/>
              <p:cNvSpPr/>
              <p:nvPr/>
            </p:nvSpPr>
            <p:spPr>
              <a:xfrm>
                <a:off x="-824570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3" name="椭圆 822"/>
              <p:cNvSpPr/>
              <p:nvPr/>
            </p:nvSpPr>
            <p:spPr>
              <a:xfrm>
                <a:off x="-755603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4" name="椭圆 823"/>
              <p:cNvSpPr/>
              <p:nvPr/>
            </p:nvSpPr>
            <p:spPr>
              <a:xfrm>
                <a:off x="-686637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5" name="椭圆 824"/>
              <p:cNvSpPr/>
              <p:nvPr/>
            </p:nvSpPr>
            <p:spPr>
              <a:xfrm>
                <a:off x="-1997000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6" name="椭圆 825"/>
              <p:cNvSpPr/>
              <p:nvPr/>
            </p:nvSpPr>
            <p:spPr>
              <a:xfrm>
                <a:off x="-1928033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7" name="椭圆 826"/>
              <p:cNvSpPr/>
              <p:nvPr/>
            </p:nvSpPr>
            <p:spPr>
              <a:xfrm>
                <a:off x="-1790100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8" name="椭圆 827"/>
              <p:cNvSpPr/>
              <p:nvPr/>
            </p:nvSpPr>
            <p:spPr>
              <a:xfrm>
                <a:off x="-1721134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9" name="椭圆 828"/>
              <p:cNvSpPr/>
              <p:nvPr/>
            </p:nvSpPr>
            <p:spPr>
              <a:xfrm>
                <a:off x="-1652167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0" name="椭圆 829"/>
              <p:cNvSpPr/>
              <p:nvPr/>
            </p:nvSpPr>
            <p:spPr>
              <a:xfrm>
                <a:off x="-1583201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1" name="椭圆 830"/>
              <p:cNvSpPr/>
              <p:nvPr/>
            </p:nvSpPr>
            <p:spPr>
              <a:xfrm>
                <a:off x="-1514234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2" name="椭圆 831"/>
              <p:cNvSpPr/>
              <p:nvPr/>
            </p:nvSpPr>
            <p:spPr>
              <a:xfrm>
                <a:off x="-1445268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3" name="椭圆 832"/>
              <p:cNvSpPr/>
              <p:nvPr/>
            </p:nvSpPr>
            <p:spPr>
              <a:xfrm>
                <a:off x="-1376301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4" name="椭圆 833"/>
              <p:cNvSpPr/>
              <p:nvPr/>
            </p:nvSpPr>
            <p:spPr>
              <a:xfrm>
                <a:off x="-1307335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5" name="椭圆 834"/>
              <p:cNvSpPr/>
              <p:nvPr/>
            </p:nvSpPr>
            <p:spPr>
              <a:xfrm>
                <a:off x="-1238368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6" name="椭圆 835"/>
              <p:cNvSpPr/>
              <p:nvPr/>
            </p:nvSpPr>
            <p:spPr>
              <a:xfrm>
                <a:off x="-1169402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7" name="椭圆 836"/>
              <p:cNvSpPr/>
              <p:nvPr/>
            </p:nvSpPr>
            <p:spPr>
              <a:xfrm>
                <a:off x="-1100435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8" name="椭圆 837"/>
              <p:cNvSpPr/>
              <p:nvPr/>
            </p:nvSpPr>
            <p:spPr>
              <a:xfrm>
                <a:off x="-1031469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9" name="椭圆 838"/>
              <p:cNvSpPr/>
              <p:nvPr/>
            </p:nvSpPr>
            <p:spPr>
              <a:xfrm>
                <a:off x="-2755631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0" name="椭圆 839"/>
              <p:cNvSpPr/>
              <p:nvPr/>
            </p:nvSpPr>
            <p:spPr>
              <a:xfrm>
                <a:off x="-2686665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1" name="椭圆 840"/>
              <p:cNvSpPr/>
              <p:nvPr/>
            </p:nvSpPr>
            <p:spPr>
              <a:xfrm>
                <a:off x="-2617698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2" name="椭圆 841"/>
              <p:cNvSpPr/>
              <p:nvPr/>
            </p:nvSpPr>
            <p:spPr>
              <a:xfrm>
                <a:off x="-2479765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3" name="椭圆 842"/>
              <p:cNvSpPr/>
              <p:nvPr/>
            </p:nvSpPr>
            <p:spPr>
              <a:xfrm>
                <a:off x="-2410799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4" name="椭圆 843"/>
              <p:cNvSpPr/>
              <p:nvPr/>
            </p:nvSpPr>
            <p:spPr>
              <a:xfrm>
                <a:off x="-2341832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5" name="椭圆 844"/>
              <p:cNvSpPr/>
              <p:nvPr/>
            </p:nvSpPr>
            <p:spPr>
              <a:xfrm>
                <a:off x="-2272866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6" name="椭圆 845"/>
              <p:cNvSpPr/>
              <p:nvPr/>
            </p:nvSpPr>
            <p:spPr>
              <a:xfrm>
                <a:off x="-2203899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7" name="椭圆 846"/>
              <p:cNvSpPr/>
              <p:nvPr/>
            </p:nvSpPr>
            <p:spPr>
              <a:xfrm>
                <a:off x="-617670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8" name="椭圆 847"/>
              <p:cNvSpPr/>
              <p:nvPr/>
            </p:nvSpPr>
            <p:spPr>
              <a:xfrm>
                <a:off x="-548704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9" name="椭圆 848"/>
              <p:cNvSpPr/>
              <p:nvPr/>
            </p:nvSpPr>
            <p:spPr>
              <a:xfrm>
                <a:off x="-410771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0" name="椭圆 849"/>
              <p:cNvSpPr/>
              <p:nvPr/>
            </p:nvSpPr>
            <p:spPr>
              <a:xfrm>
                <a:off x="-341804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1" name="椭圆 850"/>
              <p:cNvSpPr/>
              <p:nvPr/>
            </p:nvSpPr>
            <p:spPr>
              <a:xfrm>
                <a:off x="-962502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2" name="椭圆 851"/>
              <p:cNvSpPr/>
              <p:nvPr/>
            </p:nvSpPr>
            <p:spPr>
              <a:xfrm>
                <a:off x="-893536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3" name="椭圆 852"/>
              <p:cNvSpPr/>
              <p:nvPr/>
            </p:nvSpPr>
            <p:spPr>
              <a:xfrm>
                <a:off x="-824570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4" name="椭圆 853"/>
              <p:cNvSpPr/>
              <p:nvPr/>
            </p:nvSpPr>
            <p:spPr>
              <a:xfrm>
                <a:off x="-755603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5" name="椭圆 854"/>
              <p:cNvSpPr/>
              <p:nvPr/>
            </p:nvSpPr>
            <p:spPr>
              <a:xfrm>
                <a:off x="-686637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6" name="椭圆 855"/>
              <p:cNvSpPr/>
              <p:nvPr/>
            </p:nvSpPr>
            <p:spPr>
              <a:xfrm>
                <a:off x="-2065966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7" name="椭圆 856"/>
              <p:cNvSpPr/>
              <p:nvPr/>
            </p:nvSpPr>
            <p:spPr>
              <a:xfrm>
                <a:off x="-1997000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8" name="椭圆 857"/>
              <p:cNvSpPr/>
              <p:nvPr/>
            </p:nvSpPr>
            <p:spPr>
              <a:xfrm>
                <a:off x="-1928033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9" name="椭圆 858"/>
              <p:cNvSpPr/>
              <p:nvPr/>
            </p:nvSpPr>
            <p:spPr>
              <a:xfrm>
                <a:off x="-1790100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0" name="椭圆 859"/>
              <p:cNvSpPr/>
              <p:nvPr/>
            </p:nvSpPr>
            <p:spPr>
              <a:xfrm>
                <a:off x="-1721134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1" name="椭圆 860"/>
              <p:cNvSpPr/>
              <p:nvPr/>
            </p:nvSpPr>
            <p:spPr>
              <a:xfrm>
                <a:off x="-1652167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2" name="椭圆 861"/>
              <p:cNvSpPr/>
              <p:nvPr/>
            </p:nvSpPr>
            <p:spPr>
              <a:xfrm>
                <a:off x="-1583201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3" name="椭圆 862"/>
              <p:cNvSpPr/>
              <p:nvPr/>
            </p:nvSpPr>
            <p:spPr>
              <a:xfrm>
                <a:off x="-1514234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4" name="椭圆 863"/>
              <p:cNvSpPr/>
              <p:nvPr/>
            </p:nvSpPr>
            <p:spPr>
              <a:xfrm>
                <a:off x="-1445268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5" name="椭圆 864"/>
              <p:cNvSpPr/>
              <p:nvPr/>
            </p:nvSpPr>
            <p:spPr>
              <a:xfrm>
                <a:off x="-1376301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6" name="椭圆 865"/>
              <p:cNvSpPr/>
              <p:nvPr/>
            </p:nvSpPr>
            <p:spPr>
              <a:xfrm>
                <a:off x="-1307335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7" name="椭圆 866"/>
              <p:cNvSpPr/>
              <p:nvPr/>
            </p:nvSpPr>
            <p:spPr>
              <a:xfrm>
                <a:off x="-1238368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8" name="椭圆 867"/>
              <p:cNvSpPr/>
              <p:nvPr/>
            </p:nvSpPr>
            <p:spPr>
              <a:xfrm>
                <a:off x="-1169402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9" name="椭圆 868"/>
              <p:cNvSpPr/>
              <p:nvPr/>
            </p:nvSpPr>
            <p:spPr>
              <a:xfrm>
                <a:off x="-1100435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0" name="椭圆 869"/>
              <p:cNvSpPr/>
              <p:nvPr/>
            </p:nvSpPr>
            <p:spPr>
              <a:xfrm>
                <a:off x="-1031469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1" name="椭圆 870"/>
              <p:cNvSpPr/>
              <p:nvPr/>
            </p:nvSpPr>
            <p:spPr>
              <a:xfrm>
                <a:off x="-2755631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2" name="椭圆 871"/>
              <p:cNvSpPr/>
              <p:nvPr/>
            </p:nvSpPr>
            <p:spPr>
              <a:xfrm>
                <a:off x="-2686665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3" name="椭圆 872"/>
              <p:cNvSpPr/>
              <p:nvPr/>
            </p:nvSpPr>
            <p:spPr>
              <a:xfrm>
                <a:off x="-2410799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4" name="椭圆 873"/>
              <p:cNvSpPr/>
              <p:nvPr/>
            </p:nvSpPr>
            <p:spPr>
              <a:xfrm>
                <a:off x="-2272866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5" name="椭圆 874"/>
              <p:cNvSpPr/>
              <p:nvPr/>
            </p:nvSpPr>
            <p:spPr>
              <a:xfrm>
                <a:off x="-2203899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6" name="椭圆 875"/>
              <p:cNvSpPr/>
              <p:nvPr/>
            </p:nvSpPr>
            <p:spPr>
              <a:xfrm>
                <a:off x="-2134933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7" name="椭圆 876"/>
              <p:cNvSpPr/>
              <p:nvPr/>
            </p:nvSpPr>
            <p:spPr>
              <a:xfrm>
                <a:off x="-617670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8" name="椭圆 877"/>
              <p:cNvSpPr/>
              <p:nvPr/>
            </p:nvSpPr>
            <p:spPr>
              <a:xfrm>
                <a:off x="-410771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9" name="椭圆 878"/>
              <p:cNvSpPr/>
              <p:nvPr/>
            </p:nvSpPr>
            <p:spPr>
              <a:xfrm>
                <a:off x="-962502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0" name="椭圆 879"/>
              <p:cNvSpPr/>
              <p:nvPr/>
            </p:nvSpPr>
            <p:spPr>
              <a:xfrm>
                <a:off x="-893536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1" name="椭圆 880"/>
              <p:cNvSpPr/>
              <p:nvPr/>
            </p:nvSpPr>
            <p:spPr>
              <a:xfrm>
                <a:off x="-824570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2" name="椭圆 881"/>
              <p:cNvSpPr/>
              <p:nvPr/>
            </p:nvSpPr>
            <p:spPr>
              <a:xfrm>
                <a:off x="-755603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3" name="椭圆 882"/>
              <p:cNvSpPr/>
              <p:nvPr/>
            </p:nvSpPr>
            <p:spPr>
              <a:xfrm>
                <a:off x="-686637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4" name="椭圆 883"/>
              <p:cNvSpPr/>
              <p:nvPr/>
            </p:nvSpPr>
            <p:spPr>
              <a:xfrm>
                <a:off x="-2065966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5" name="椭圆 884"/>
              <p:cNvSpPr/>
              <p:nvPr/>
            </p:nvSpPr>
            <p:spPr>
              <a:xfrm>
                <a:off x="-1997000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6" name="椭圆 885"/>
              <p:cNvSpPr/>
              <p:nvPr/>
            </p:nvSpPr>
            <p:spPr>
              <a:xfrm>
                <a:off x="-1928033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7" name="椭圆 886"/>
              <p:cNvSpPr/>
              <p:nvPr/>
            </p:nvSpPr>
            <p:spPr>
              <a:xfrm>
                <a:off x="-1859067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8" name="椭圆 887"/>
              <p:cNvSpPr/>
              <p:nvPr/>
            </p:nvSpPr>
            <p:spPr>
              <a:xfrm>
                <a:off x="-1790100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9" name="椭圆 888"/>
              <p:cNvSpPr/>
              <p:nvPr/>
            </p:nvSpPr>
            <p:spPr>
              <a:xfrm>
                <a:off x="-1721134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0" name="椭圆 889"/>
              <p:cNvSpPr/>
              <p:nvPr/>
            </p:nvSpPr>
            <p:spPr>
              <a:xfrm>
                <a:off x="-1652167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1" name="椭圆 890"/>
              <p:cNvSpPr/>
              <p:nvPr/>
            </p:nvSpPr>
            <p:spPr>
              <a:xfrm>
                <a:off x="-1583201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2" name="椭圆 891"/>
              <p:cNvSpPr/>
              <p:nvPr/>
            </p:nvSpPr>
            <p:spPr>
              <a:xfrm>
                <a:off x="-1514234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3" name="椭圆 892"/>
              <p:cNvSpPr/>
              <p:nvPr/>
            </p:nvSpPr>
            <p:spPr>
              <a:xfrm>
                <a:off x="-1445268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4" name="椭圆 893"/>
              <p:cNvSpPr/>
              <p:nvPr/>
            </p:nvSpPr>
            <p:spPr>
              <a:xfrm>
                <a:off x="-1376301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5" name="椭圆 894"/>
              <p:cNvSpPr/>
              <p:nvPr/>
            </p:nvSpPr>
            <p:spPr>
              <a:xfrm>
                <a:off x="-1307335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6" name="椭圆 895"/>
              <p:cNvSpPr/>
              <p:nvPr/>
            </p:nvSpPr>
            <p:spPr>
              <a:xfrm>
                <a:off x="-1238368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7" name="椭圆 896"/>
              <p:cNvSpPr/>
              <p:nvPr/>
            </p:nvSpPr>
            <p:spPr>
              <a:xfrm>
                <a:off x="-1169402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8" name="椭圆 897"/>
              <p:cNvSpPr/>
              <p:nvPr/>
            </p:nvSpPr>
            <p:spPr>
              <a:xfrm>
                <a:off x="-1100435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9" name="椭圆 898"/>
              <p:cNvSpPr/>
              <p:nvPr/>
            </p:nvSpPr>
            <p:spPr>
              <a:xfrm>
                <a:off x="-1031469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0" name="椭圆 899"/>
              <p:cNvSpPr/>
              <p:nvPr/>
            </p:nvSpPr>
            <p:spPr>
              <a:xfrm>
                <a:off x="-2755631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1" name="椭圆 900"/>
              <p:cNvSpPr/>
              <p:nvPr/>
            </p:nvSpPr>
            <p:spPr>
              <a:xfrm>
                <a:off x="-2686665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2" name="椭圆 901"/>
              <p:cNvSpPr/>
              <p:nvPr/>
            </p:nvSpPr>
            <p:spPr>
              <a:xfrm>
                <a:off x="-2617698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3" name="椭圆 902"/>
              <p:cNvSpPr/>
              <p:nvPr/>
            </p:nvSpPr>
            <p:spPr>
              <a:xfrm>
                <a:off x="-2548732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4" name="椭圆 903"/>
              <p:cNvSpPr/>
              <p:nvPr/>
            </p:nvSpPr>
            <p:spPr>
              <a:xfrm>
                <a:off x="-2479765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5" name="椭圆 904"/>
              <p:cNvSpPr/>
              <p:nvPr/>
            </p:nvSpPr>
            <p:spPr>
              <a:xfrm>
                <a:off x="-2272866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6" name="椭圆 905"/>
              <p:cNvSpPr/>
              <p:nvPr/>
            </p:nvSpPr>
            <p:spPr>
              <a:xfrm>
                <a:off x="-2134933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7" name="椭圆 906"/>
              <p:cNvSpPr/>
              <p:nvPr/>
            </p:nvSpPr>
            <p:spPr>
              <a:xfrm>
                <a:off x="-617670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8" name="椭圆 907"/>
              <p:cNvSpPr/>
              <p:nvPr/>
            </p:nvSpPr>
            <p:spPr>
              <a:xfrm>
                <a:off x="-548704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9" name="椭圆 908"/>
              <p:cNvSpPr/>
              <p:nvPr/>
            </p:nvSpPr>
            <p:spPr>
              <a:xfrm>
                <a:off x="-479737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0" name="椭圆 909"/>
              <p:cNvSpPr/>
              <p:nvPr/>
            </p:nvSpPr>
            <p:spPr>
              <a:xfrm>
                <a:off x="-410771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1" name="椭圆 910"/>
              <p:cNvSpPr/>
              <p:nvPr/>
            </p:nvSpPr>
            <p:spPr>
              <a:xfrm>
                <a:off x="-962502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2" name="椭圆 911"/>
              <p:cNvSpPr/>
              <p:nvPr/>
            </p:nvSpPr>
            <p:spPr>
              <a:xfrm>
                <a:off x="-893536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3" name="椭圆 912"/>
              <p:cNvSpPr/>
              <p:nvPr/>
            </p:nvSpPr>
            <p:spPr>
              <a:xfrm>
                <a:off x="-824570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4" name="椭圆 913"/>
              <p:cNvSpPr/>
              <p:nvPr/>
            </p:nvSpPr>
            <p:spPr>
              <a:xfrm>
                <a:off x="-755603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5" name="椭圆 914"/>
              <p:cNvSpPr/>
              <p:nvPr/>
            </p:nvSpPr>
            <p:spPr>
              <a:xfrm>
                <a:off x="-2065966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6" name="椭圆 915"/>
              <p:cNvSpPr/>
              <p:nvPr/>
            </p:nvSpPr>
            <p:spPr>
              <a:xfrm>
                <a:off x="-1997000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7" name="椭圆 916"/>
              <p:cNvSpPr/>
              <p:nvPr/>
            </p:nvSpPr>
            <p:spPr>
              <a:xfrm>
                <a:off x="-1928033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8" name="椭圆 917"/>
              <p:cNvSpPr/>
              <p:nvPr/>
            </p:nvSpPr>
            <p:spPr>
              <a:xfrm>
                <a:off x="-1859067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9" name="椭圆 918"/>
              <p:cNvSpPr/>
              <p:nvPr/>
            </p:nvSpPr>
            <p:spPr>
              <a:xfrm>
                <a:off x="-1790100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0" name="椭圆 919"/>
              <p:cNvSpPr/>
              <p:nvPr/>
            </p:nvSpPr>
            <p:spPr>
              <a:xfrm>
                <a:off x="-1721134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1" name="椭圆 920"/>
              <p:cNvSpPr/>
              <p:nvPr/>
            </p:nvSpPr>
            <p:spPr>
              <a:xfrm>
                <a:off x="-1652167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2" name="椭圆 921"/>
              <p:cNvSpPr/>
              <p:nvPr/>
            </p:nvSpPr>
            <p:spPr>
              <a:xfrm>
                <a:off x="-1583201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3" name="椭圆 922"/>
              <p:cNvSpPr/>
              <p:nvPr/>
            </p:nvSpPr>
            <p:spPr>
              <a:xfrm>
                <a:off x="-1514234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4" name="椭圆 923"/>
              <p:cNvSpPr/>
              <p:nvPr/>
            </p:nvSpPr>
            <p:spPr>
              <a:xfrm>
                <a:off x="-1445268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5" name="椭圆 924"/>
              <p:cNvSpPr/>
              <p:nvPr/>
            </p:nvSpPr>
            <p:spPr>
              <a:xfrm>
                <a:off x="-1376301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6" name="椭圆 925"/>
              <p:cNvSpPr/>
              <p:nvPr/>
            </p:nvSpPr>
            <p:spPr>
              <a:xfrm>
                <a:off x="-1307335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7" name="椭圆 926"/>
              <p:cNvSpPr/>
              <p:nvPr/>
            </p:nvSpPr>
            <p:spPr>
              <a:xfrm>
                <a:off x="-1238368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8" name="椭圆 927"/>
              <p:cNvSpPr/>
              <p:nvPr/>
            </p:nvSpPr>
            <p:spPr>
              <a:xfrm>
                <a:off x="-1169402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9" name="椭圆 928"/>
              <p:cNvSpPr/>
              <p:nvPr/>
            </p:nvSpPr>
            <p:spPr>
              <a:xfrm>
                <a:off x="-1100435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0" name="椭圆 929"/>
              <p:cNvSpPr/>
              <p:nvPr/>
            </p:nvSpPr>
            <p:spPr>
              <a:xfrm>
                <a:off x="-1031469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1" name="椭圆 930"/>
              <p:cNvSpPr/>
              <p:nvPr/>
            </p:nvSpPr>
            <p:spPr>
              <a:xfrm>
                <a:off x="-2755631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2" name="椭圆 931"/>
              <p:cNvSpPr/>
              <p:nvPr/>
            </p:nvSpPr>
            <p:spPr>
              <a:xfrm>
                <a:off x="-2686665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3" name="椭圆 932"/>
              <p:cNvSpPr/>
              <p:nvPr/>
            </p:nvSpPr>
            <p:spPr>
              <a:xfrm>
                <a:off x="-2617698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4" name="椭圆 933"/>
              <p:cNvSpPr/>
              <p:nvPr/>
            </p:nvSpPr>
            <p:spPr>
              <a:xfrm>
                <a:off x="-2548732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5" name="椭圆 934"/>
              <p:cNvSpPr/>
              <p:nvPr/>
            </p:nvSpPr>
            <p:spPr>
              <a:xfrm>
                <a:off x="-2479765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6" name="椭圆 935"/>
              <p:cNvSpPr/>
              <p:nvPr/>
            </p:nvSpPr>
            <p:spPr>
              <a:xfrm>
                <a:off x="-2410799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7" name="椭圆 936"/>
              <p:cNvSpPr/>
              <p:nvPr/>
            </p:nvSpPr>
            <p:spPr>
              <a:xfrm>
                <a:off x="-2341832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8" name="椭圆 937"/>
              <p:cNvSpPr/>
              <p:nvPr/>
            </p:nvSpPr>
            <p:spPr>
              <a:xfrm>
                <a:off x="-2272866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9" name="椭圆 938"/>
              <p:cNvSpPr/>
              <p:nvPr/>
            </p:nvSpPr>
            <p:spPr>
              <a:xfrm>
                <a:off x="-2203899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0" name="椭圆 939"/>
              <p:cNvSpPr/>
              <p:nvPr/>
            </p:nvSpPr>
            <p:spPr>
              <a:xfrm>
                <a:off x="-2134933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1" name="椭圆 940"/>
              <p:cNvSpPr/>
              <p:nvPr/>
            </p:nvSpPr>
            <p:spPr>
              <a:xfrm>
                <a:off x="-548704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2" name="椭圆 941"/>
              <p:cNvSpPr/>
              <p:nvPr/>
            </p:nvSpPr>
            <p:spPr>
              <a:xfrm>
                <a:off x="-962502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3" name="椭圆 942"/>
              <p:cNvSpPr/>
              <p:nvPr/>
            </p:nvSpPr>
            <p:spPr>
              <a:xfrm>
                <a:off x="-893536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4" name="椭圆 943"/>
              <p:cNvSpPr/>
              <p:nvPr/>
            </p:nvSpPr>
            <p:spPr>
              <a:xfrm>
                <a:off x="-824570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5" name="椭圆 944"/>
              <p:cNvSpPr/>
              <p:nvPr/>
            </p:nvSpPr>
            <p:spPr>
              <a:xfrm>
                <a:off x="-755603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6" name="椭圆 945"/>
              <p:cNvSpPr/>
              <p:nvPr/>
            </p:nvSpPr>
            <p:spPr>
              <a:xfrm>
                <a:off x="-2065966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7" name="椭圆 946"/>
              <p:cNvSpPr/>
              <p:nvPr/>
            </p:nvSpPr>
            <p:spPr>
              <a:xfrm>
                <a:off x="-1997000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8" name="椭圆 947"/>
              <p:cNvSpPr/>
              <p:nvPr/>
            </p:nvSpPr>
            <p:spPr>
              <a:xfrm>
                <a:off x="-1928033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9" name="椭圆 948"/>
              <p:cNvSpPr/>
              <p:nvPr/>
            </p:nvSpPr>
            <p:spPr>
              <a:xfrm>
                <a:off x="-1859067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0" name="椭圆 949"/>
              <p:cNvSpPr/>
              <p:nvPr/>
            </p:nvSpPr>
            <p:spPr>
              <a:xfrm>
                <a:off x="-1790100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1" name="椭圆 950"/>
              <p:cNvSpPr/>
              <p:nvPr/>
            </p:nvSpPr>
            <p:spPr>
              <a:xfrm>
                <a:off x="-1721134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2" name="椭圆 951"/>
              <p:cNvSpPr/>
              <p:nvPr/>
            </p:nvSpPr>
            <p:spPr>
              <a:xfrm>
                <a:off x="-1652167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3" name="椭圆 952"/>
              <p:cNvSpPr/>
              <p:nvPr/>
            </p:nvSpPr>
            <p:spPr>
              <a:xfrm>
                <a:off x="-1583201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4" name="椭圆 953"/>
              <p:cNvSpPr/>
              <p:nvPr/>
            </p:nvSpPr>
            <p:spPr>
              <a:xfrm>
                <a:off x="-1514234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5" name="椭圆 954"/>
              <p:cNvSpPr/>
              <p:nvPr/>
            </p:nvSpPr>
            <p:spPr>
              <a:xfrm>
                <a:off x="-1445268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6" name="椭圆 955"/>
              <p:cNvSpPr/>
              <p:nvPr/>
            </p:nvSpPr>
            <p:spPr>
              <a:xfrm>
                <a:off x="-1376301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7" name="椭圆 956"/>
              <p:cNvSpPr/>
              <p:nvPr/>
            </p:nvSpPr>
            <p:spPr>
              <a:xfrm>
                <a:off x="-1307335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8" name="椭圆 957"/>
              <p:cNvSpPr/>
              <p:nvPr/>
            </p:nvSpPr>
            <p:spPr>
              <a:xfrm>
                <a:off x="-1238368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9" name="椭圆 958"/>
              <p:cNvSpPr/>
              <p:nvPr/>
            </p:nvSpPr>
            <p:spPr>
              <a:xfrm>
                <a:off x="-1169402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0" name="椭圆 959"/>
              <p:cNvSpPr/>
              <p:nvPr/>
            </p:nvSpPr>
            <p:spPr>
              <a:xfrm>
                <a:off x="-1100435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1" name="椭圆 960"/>
              <p:cNvSpPr/>
              <p:nvPr/>
            </p:nvSpPr>
            <p:spPr>
              <a:xfrm>
                <a:off x="-1031469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2" name="椭圆 961"/>
              <p:cNvSpPr/>
              <p:nvPr/>
            </p:nvSpPr>
            <p:spPr>
              <a:xfrm>
                <a:off x="-2824598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3" name="椭圆 962"/>
              <p:cNvSpPr/>
              <p:nvPr/>
            </p:nvSpPr>
            <p:spPr>
              <a:xfrm>
                <a:off x="-2755631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4" name="椭圆 963"/>
              <p:cNvSpPr/>
              <p:nvPr/>
            </p:nvSpPr>
            <p:spPr>
              <a:xfrm>
                <a:off x="-2686665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5" name="椭圆 964"/>
              <p:cNvSpPr/>
              <p:nvPr/>
            </p:nvSpPr>
            <p:spPr>
              <a:xfrm>
                <a:off x="-2617698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6" name="椭圆 965"/>
              <p:cNvSpPr/>
              <p:nvPr/>
            </p:nvSpPr>
            <p:spPr>
              <a:xfrm>
                <a:off x="-2548732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7" name="椭圆 966"/>
              <p:cNvSpPr/>
              <p:nvPr/>
            </p:nvSpPr>
            <p:spPr>
              <a:xfrm>
                <a:off x="-2479765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8" name="椭圆 967"/>
              <p:cNvSpPr/>
              <p:nvPr/>
            </p:nvSpPr>
            <p:spPr>
              <a:xfrm>
                <a:off x="-2410799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9" name="椭圆 968"/>
              <p:cNvSpPr/>
              <p:nvPr/>
            </p:nvSpPr>
            <p:spPr>
              <a:xfrm>
                <a:off x="-2341832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0" name="椭圆 969"/>
              <p:cNvSpPr/>
              <p:nvPr/>
            </p:nvSpPr>
            <p:spPr>
              <a:xfrm>
                <a:off x="-2272866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1" name="椭圆 970"/>
              <p:cNvSpPr/>
              <p:nvPr/>
            </p:nvSpPr>
            <p:spPr>
              <a:xfrm>
                <a:off x="-2203899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2" name="椭圆 971"/>
              <p:cNvSpPr/>
              <p:nvPr/>
            </p:nvSpPr>
            <p:spPr>
              <a:xfrm>
                <a:off x="-2134933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3" name="椭圆 972"/>
              <p:cNvSpPr/>
              <p:nvPr/>
            </p:nvSpPr>
            <p:spPr>
              <a:xfrm>
                <a:off x="-962502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4" name="椭圆 973"/>
              <p:cNvSpPr/>
              <p:nvPr/>
            </p:nvSpPr>
            <p:spPr>
              <a:xfrm>
                <a:off x="-893536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5" name="椭圆 974"/>
              <p:cNvSpPr/>
              <p:nvPr/>
            </p:nvSpPr>
            <p:spPr>
              <a:xfrm>
                <a:off x="-824570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6" name="椭圆 975"/>
              <p:cNvSpPr/>
              <p:nvPr/>
            </p:nvSpPr>
            <p:spPr>
              <a:xfrm>
                <a:off x="-755603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7" name="椭圆 976"/>
              <p:cNvSpPr/>
              <p:nvPr/>
            </p:nvSpPr>
            <p:spPr>
              <a:xfrm>
                <a:off x="-2065966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8" name="椭圆 977"/>
              <p:cNvSpPr/>
              <p:nvPr/>
            </p:nvSpPr>
            <p:spPr>
              <a:xfrm>
                <a:off x="-1997000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9" name="椭圆 978"/>
              <p:cNvSpPr/>
              <p:nvPr/>
            </p:nvSpPr>
            <p:spPr>
              <a:xfrm>
                <a:off x="-1928033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0" name="椭圆 979"/>
              <p:cNvSpPr/>
              <p:nvPr/>
            </p:nvSpPr>
            <p:spPr>
              <a:xfrm>
                <a:off x="-1859067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1" name="椭圆 980"/>
              <p:cNvSpPr/>
              <p:nvPr/>
            </p:nvSpPr>
            <p:spPr>
              <a:xfrm>
                <a:off x="-1790100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2" name="椭圆 981"/>
              <p:cNvSpPr/>
              <p:nvPr/>
            </p:nvSpPr>
            <p:spPr>
              <a:xfrm>
                <a:off x="-1721134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3" name="椭圆 982"/>
              <p:cNvSpPr/>
              <p:nvPr/>
            </p:nvSpPr>
            <p:spPr>
              <a:xfrm>
                <a:off x="-1514234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4" name="椭圆 983"/>
              <p:cNvSpPr/>
              <p:nvPr/>
            </p:nvSpPr>
            <p:spPr>
              <a:xfrm>
                <a:off x="-1445268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5" name="椭圆 984"/>
              <p:cNvSpPr/>
              <p:nvPr/>
            </p:nvSpPr>
            <p:spPr>
              <a:xfrm>
                <a:off x="-1376301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6" name="椭圆 985"/>
              <p:cNvSpPr/>
              <p:nvPr/>
            </p:nvSpPr>
            <p:spPr>
              <a:xfrm>
                <a:off x="-1307335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7" name="椭圆 986"/>
              <p:cNvSpPr/>
              <p:nvPr/>
            </p:nvSpPr>
            <p:spPr>
              <a:xfrm>
                <a:off x="-1238368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8" name="椭圆 987"/>
              <p:cNvSpPr/>
              <p:nvPr/>
            </p:nvSpPr>
            <p:spPr>
              <a:xfrm>
                <a:off x="-1169402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9" name="椭圆 988"/>
              <p:cNvSpPr/>
              <p:nvPr/>
            </p:nvSpPr>
            <p:spPr>
              <a:xfrm>
                <a:off x="-1100435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0" name="椭圆 989"/>
              <p:cNvSpPr/>
              <p:nvPr/>
            </p:nvSpPr>
            <p:spPr>
              <a:xfrm>
                <a:off x="-1031469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1" name="椭圆 990"/>
              <p:cNvSpPr/>
              <p:nvPr/>
            </p:nvSpPr>
            <p:spPr>
              <a:xfrm>
                <a:off x="-2893564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2" name="椭圆 991"/>
              <p:cNvSpPr/>
              <p:nvPr/>
            </p:nvSpPr>
            <p:spPr>
              <a:xfrm>
                <a:off x="-2824598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3" name="椭圆 992"/>
              <p:cNvSpPr/>
              <p:nvPr/>
            </p:nvSpPr>
            <p:spPr>
              <a:xfrm>
                <a:off x="-2755631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4" name="椭圆 993"/>
              <p:cNvSpPr/>
              <p:nvPr/>
            </p:nvSpPr>
            <p:spPr>
              <a:xfrm>
                <a:off x="-2686665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5" name="椭圆 994"/>
              <p:cNvSpPr/>
              <p:nvPr/>
            </p:nvSpPr>
            <p:spPr>
              <a:xfrm>
                <a:off x="-2617698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6" name="椭圆 995"/>
              <p:cNvSpPr/>
              <p:nvPr/>
            </p:nvSpPr>
            <p:spPr>
              <a:xfrm>
                <a:off x="-2548732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7" name="椭圆 996"/>
              <p:cNvSpPr/>
              <p:nvPr/>
            </p:nvSpPr>
            <p:spPr>
              <a:xfrm>
                <a:off x="-2479765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8" name="椭圆 997"/>
              <p:cNvSpPr/>
              <p:nvPr/>
            </p:nvSpPr>
            <p:spPr>
              <a:xfrm>
                <a:off x="-2410799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9" name="椭圆 998"/>
              <p:cNvSpPr/>
              <p:nvPr/>
            </p:nvSpPr>
            <p:spPr>
              <a:xfrm>
                <a:off x="-2341832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0" name="椭圆 999"/>
              <p:cNvSpPr/>
              <p:nvPr/>
            </p:nvSpPr>
            <p:spPr>
              <a:xfrm>
                <a:off x="-2272866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1" name="椭圆 1000"/>
              <p:cNvSpPr/>
              <p:nvPr/>
            </p:nvSpPr>
            <p:spPr>
              <a:xfrm>
                <a:off x="-2203899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2" name="椭圆 1001"/>
              <p:cNvSpPr/>
              <p:nvPr/>
            </p:nvSpPr>
            <p:spPr>
              <a:xfrm>
                <a:off x="-2134933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3" name="椭圆 1002"/>
              <p:cNvSpPr/>
              <p:nvPr/>
            </p:nvSpPr>
            <p:spPr>
              <a:xfrm>
                <a:off x="-962502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4" name="椭圆 1003"/>
              <p:cNvSpPr/>
              <p:nvPr/>
            </p:nvSpPr>
            <p:spPr>
              <a:xfrm>
                <a:off x="-893536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5" name="椭圆 1004"/>
              <p:cNvSpPr/>
              <p:nvPr/>
            </p:nvSpPr>
            <p:spPr>
              <a:xfrm>
                <a:off x="-824570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6" name="椭圆 1005"/>
              <p:cNvSpPr/>
              <p:nvPr/>
            </p:nvSpPr>
            <p:spPr>
              <a:xfrm>
                <a:off x="-686637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7" name="椭圆 1006"/>
              <p:cNvSpPr/>
              <p:nvPr/>
            </p:nvSpPr>
            <p:spPr>
              <a:xfrm>
                <a:off x="-2065966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8" name="椭圆 1007"/>
              <p:cNvSpPr/>
              <p:nvPr/>
            </p:nvSpPr>
            <p:spPr>
              <a:xfrm>
                <a:off x="-1997000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9" name="椭圆 1008"/>
              <p:cNvSpPr/>
              <p:nvPr/>
            </p:nvSpPr>
            <p:spPr>
              <a:xfrm>
                <a:off x="-1928033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0" name="椭圆 1009"/>
              <p:cNvSpPr/>
              <p:nvPr/>
            </p:nvSpPr>
            <p:spPr>
              <a:xfrm>
                <a:off x="-1859067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1" name="椭圆 1010"/>
              <p:cNvSpPr/>
              <p:nvPr/>
            </p:nvSpPr>
            <p:spPr>
              <a:xfrm>
                <a:off x="-1790100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2" name="椭圆 1011"/>
              <p:cNvSpPr/>
              <p:nvPr/>
            </p:nvSpPr>
            <p:spPr>
              <a:xfrm>
                <a:off x="-1445268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3" name="椭圆 1012"/>
              <p:cNvSpPr/>
              <p:nvPr/>
            </p:nvSpPr>
            <p:spPr>
              <a:xfrm>
                <a:off x="-1376301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4" name="椭圆 1013"/>
              <p:cNvSpPr/>
              <p:nvPr/>
            </p:nvSpPr>
            <p:spPr>
              <a:xfrm>
                <a:off x="-1307335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5" name="椭圆 1014"/>
              <p:cNvSpPr/>
              <p:nvPr/>
            </p:nvSpPr>
            <p:spPr>
              <a:xfrm>
                <a:off x="-1100435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6" name="椭圆 1015"/>
              <p:cNvSpPr/>
              <p:nvPr/>
            </p:nvSpPr>
            <p:spPr>
              <a:xfrm>
                <a:off x="-1031469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7" name="椭圆 1016"/>
              <p:cNvSpPr/>
              <p:nvPr/>
            </p:nvSpPr>
            <p:spPr>
              <a:xfrm>
                <a:off x="-2893564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8" name="椭圆 1017"/>
              <p:cNvSpPr/>
              <p:nvPr/>
            </p:nvSpPr>
            <p:spPr>
              <a:xfrm>
                <a:off x="-2824598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9" name="椭圆 1018"/>
              <p:cNvSpPr/>
              <p:nvPr/>
            </p:nvSpPr>
            <p:spPr>
              <a:xfrm>
                <a:off x="-2755631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0" name="椭圆 1019"/>
              <p:cNvSpPr/>
              <p:nvPr/>
            </p:nvSpPr>
            <p:spPr>
              <a:xfrm>
                <a:off x="-2686665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1" name="椭圆 1020"/>
              <p:cNvSpPr/>
              <p:nvPr/>
            </p:nvSpPr>
            <p:spPr>
              <a:xfrm>
                <a:off x="-2617698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2" name="椭圆 1021"/>
              <p:cNvSpPr/>
              <p:nvPr/>
            </p:nvSpPr>
            <p:spPr>
              <a:xfrm>
                <a:off x="-2548732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3" name="椭圆 1022"/>
              <p:cNvSpPr/>
              <p:nvPr/>
            </p:nvSpPr>
            <p:spPr>
              <a:xfrm>
                <a:off x="-2479765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4" name="椭圆 1023"/>
              <p:cNvSpPr/>
              <p:nvPr/>
            </p:nvSpPr>
            <p:spPr>
              <a:xfrm>
                <a:off x="-2410799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5" name="椭圆 1024"/>
              <p:cNvSpPr/>
              <p:nvPr/>
            </p:nvSpPr>
            <p:spPr>
              <a:xfrm>
                <a:off x="-2341832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6" name="椭圆 1025"/>
              <p:cNvSpPr/>
              <p:nvPr/>
            </p:nvSpPr>
            <p:spPr>
              <a:xfrm>
                <a:off x="-2272866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7" name="椭圆 1026"/>
              <p:cNvSpPr/>
              <p:nvPr/>
            </p:nvSpPr>
            <p:spPr>
              <a:xfrm>
                <a:off x="-2203899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8" name="椭圆 1027"/>
              <p:cNvSpPr/>
              <p:nvPr/>
            </p:nvSpPr>
            <p:spPr>
              <a:xfrm>
                <a:off x="-2134933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9" name="椭圆 1028"/>
              <p:cNvSpPr/>
              <p:nvPr/>
            </p:nvSpPr>
            <p:spPr>
              <a:xfrm>
                <a:off x="-962502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0" name="椭圆 1029"/>
              <p:cNvSpPr/>
              <p:nvPr/>
            </p:nvSpPr>
            <p:spPr>
              <a:xfrm>
                <a:off x="-893536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1" name="椭圆 1030"/>
              <p:cNvSpPr/>
              <p:nvPr/>
            </p:nvSpPr>
            <p:spPr>
              <a:xfrm>
                <a:off x="-686637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2" name="椭圆 1031"/>
              <p:cNvSpPr/>
              <p:nvPr/>
            </p:nvSpPr>
            <p:spPr>
              <a:xfrm>
                <a:off x="-2065966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3" name="椭圆 1032"/>
              <p:cNvSpPr/>
              <p:nvPr/>
            </p:nvSpPr>
            <p:spPr>
              <a:xfrm>
                <a:off x="-1997000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4" name="椭圆 1033"/>
              <p:cNvSpPr/>
              <p:nvPr/>
            </p:nvSpPr>
            <p:spPr>
              <a:xfrm>
                <a:off x="-1928033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5" name="椭圆 1034"/>
              <p:cNvSpPr/>
              <p:nvPr/>
            </p:nvSpPr>
            <p:spPr>
              <a:xfrm>
                <a:off x="-1859067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6" name="椭圆 1035"/>
              <p:cNvSpPr/>
              <p:nvPr/>
            </p:nvSpPr>
            <p:spPr>
              <a:xfrm>
                <a:off x="-1445268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7" name="椭圆 1036"/>
              <p:cNvSpPr/>
              <p:nvPr/>
            </p:nvSpPr>
            <p:spPr>
              <a:xfrm>
                <a:off x="-1376301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8" name="椭圆 1037"/>
              <p:cNvSpPr/>
              <p:nvPr/>
            </p:nvSpPr>
            <p:spPr>
              <a:xfrm>
                <a:off x="-1031469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9" name="椭圆 1038"/>
              <p:cNvSpPr/>
              <p:nvPr/>
            </p:nvSpPr>
            <p:spPr>
              <a:xfrm>
                <a:off x="-2893564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0" name="椭圆 1039"/>
              <p:cNvSpPr/>
              <p:nvPr/>
            </p:nvSpPr>
            <p:spPr>
              <a:xfrm>
                <a:off x="-2824598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1" name="椭圆 1040"/>
              <p:cNvSpPr/>
              <p:nvPr/>
            </p:nvSpPr>
            <p:spPr>
              <a:xfrm>
                <a:off x="-2755631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2" name="椭圆 1041"/>
              <p:cNvSpPr/>
              <p:nvPr/>
            </p:nvSpPr>
            <p:spPr>
              <a:xfrm>
                <a:off x="-2686665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3" name="椭圆 1042"/>
              <p:cNvSpPr/>
              <p:nvPr/>
            </p:nvSpPr>
            <p:spPr>
              <a:xfrm>
                <a:off x="-2617698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4" name="椭圆 1043"/>
              <p:cNvSpPr/>
              <p:nvPr/>
            </p:nvSpPr>
            <p:spPr>
              <a:xfrm>
                <a:off x="-2548732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5" name="椭圆 1044"/>
              <p:cNvSpPr/>
              <p:nvPr/>
            </p:nvSpPr>
            <p:spPr>
              <a:xfrm>
                <a:off x="-2479765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6" name="椭圆 1045"/>
              <p:cNvSpPr/>
              <p:nvPr/>
            </p:nvSpPr>
            <p:spPr>
              <a:xfrm>
                <a:off x="-2410799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7" name="椭圆 1046"/>
              <p:cNvSpPr/>
              <p:nvPr/>
            </p:nvSpPr>
            <p:spPr>
              <a:xfrm>
                <a:off x="-2341832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" name="椭圆 1047"/>
              <p:cNvSpPr/>
              <p:nvPr/>
            </p:nvSpPr>
            <p:spPr>
              <a:xfrm>
                <a:off x="-2272866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9" name="椭圆 1048"/>
              <p:cNvSpPr/>
              <p:nvPr/>
            </p:nvSpPr>
            <p:spPr>
              <a:xfrm>
                <a:off x="-2203899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0" name="椭圆 1049"/>
              <p:cNvSpPr/>
              <p:nvPr/>
            </p:nvSpPr>
            <p:spPr>
              <a:xfrm>
                <a:off x="-2134933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1" name="椭圆 1050"/>
              <p:cNvSpPr/>
              <p:nvPr/>
            </p:nvSpPr>
            <p:spPr>
              <a:xfrm>
                <a:off x="-962502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2" name="椭圆 1051"/>
              <p:cNvSpPr/>
              <p:nvPr/>
            </p:nvSpPr>
            <p:spPr>
              <a:xfrm>
                <a:off x="-686637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3" name="椭圆 1052"/>
              <p:cNvSpPr/>
              <p:nvPr/>
            </p:nvSpPr>
            <p:spPr>
              <a:xfrm>
                <a:off x="-2065966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4" name="椭圆 1053"/>
              <p:cNvSpPr/>
              <p:nvPr/>
            </p:nvSpPr>
            <p:spPr>
              <a:xfrm>
                <a:off x="-1997000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5" name="椭圆 1054"/>
              <p:cNvSpPr/>
              <p:nvPr/>
            </p:nvSpPr>
            <p:spPr>
              <a:xfrm>
                <a:off x="-1928033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6" name="椭圆 1055"/>
              <p:cNvSpPr/>
              <p:nvPr/>
            </p:nvSpPr>
            <p:spPr>
              <a:xfrm>
                <a:off x="-1859067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7" name="椭圆 1056"/>
              <p:cNvSpPr/>
              <p:nvPr/>
            </p:nvSpPr>
            <p:spPr>
              <a:xfrm>
                <a:off x="-1376301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8" name="椭圆 1057"/>
              <p:cNvSpPr/>
              <p:nvPr/>
            </p:nvSpPr>
            <p:spPr>
              <a:xfrm>
                <a:off x="-2893564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9" name="椭圆 1058"/>
              <p:cNvSpPr/>
              <p:nvPr/>
            </p:nvSpPr>
            <p:spPr>
              <a:xfrm>
                <a:off x="-2824598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0" name="椭圆 1059"/>
              <p:cNvSpPr/>
              <p:nvPr/>
            </p:nvSpPr>
            <p:spPr>
              <a:xfrm>
                <a:off x="-2755631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1" name="椭圆 1060"/>
              <p:cNvSpPr/>
              <p:nvPr/>
            </p:nvSpPr>
            <p:spPr>
              <a:xfrm>
                <a:off x="-2686665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2" name="椭圆 1061"/>
              <p:cNvSpPr/>
              <p:nvPr/>
            </p:nvSpPr>
            <p:spPr>
              <a:xfrm>
                <a:off x="-2617698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3" name="椭圆 1062"/>
              <p:cNvSpPr/>
              <p:nvPr/>
            </p:nvSpPr>
            <p:spPr>
              <a:xfrm>
                <a:off x="-2548732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4" name="椭圆 1063"/>
              <p:cNvSpPr/>
              <p:nvPr/>
            </p:nvSpPr>
            <p:spPr>
              <a:xfrm>
                <a:off x="-2479765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5" name="椭圆 1064"/>
              <p:cNvSpPr/>
              <p:nvPr/>
            </p:nvSpPr>
            <p:spPr>
              <a:xfrm>
                <a:off x="-2410799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6" name="椭圆 1065"/>
              <p:cNvSpPr/>
              <p:nvPr/>
            </p:nvSpPr>
            <p:spPr>
              <a:xfrm>
                <a:off x="-2341832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7" name="椭圆 1066"/>
              <p:cNvSpPr/>
              <p:nvPr/>
            </p:nvSpPr>
            <p:spPr>
              <a:xfrm>
                <a:off x="-2272866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8" name="椭圆 1067"/>
              <p:cNvSpPr/>
              <p:nvPr/>
            </p:nvSpPr>
            <p:spPr>
              <a:xfrm>
                <a:off x="-2203899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9" name="椭圆 1068"/>
              <p:cNvSpPr/>
              <p:nvPr/>
            </p:nvSpPr>
            <p:spPr>
              <a:xfrm>
                <a:off x="-2134933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0" name="椭圆 1069"/>
              <p:cNvSpPr/>
              <p:nvPr/>
            </p:nvSpPr>
            <p:spPr>
              <a:xfrm>
                <a:off x="-617670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1" name="椭圆 1070"/>
              <p:cNvSpPr/>
              <p:nvPr/>
            </p:nvSpPr>
            <p:spPr>
              <a:xfrm>
                <a:off x="-962502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2" name="椭圆 1071"/>
              <p:cNvSpPr/>
              <p:nvPr/>
            </p:nvSpPr>
            <p:spPr>
              <a:xfrm>
                <a:off x="-755603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3" name="椭圆 1072"/>
              <p:cNvSpPr/>
              <p:nvPr/>
            </p:nvSpPr>
            <p:spPr>
              <a:xfrm>
                <a:off x="-686637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4" name="椭圆 1073"/>
              <p:cNvSpPr/>
              <p:nvPr/>
            </p:nvSpPr>
            <p:spPr>
              <a:xfrm>
                <a:off x="-2065966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5" name="椭圆 1074"/>
              <p:cNvSpPr/>
              <p:nvPr/>
            </p:nvSpPr>
            <p:spPr>
              <a:xfrm>
                <a:off x="-1997000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6" name="椭圆 1075"/>
              <p:cNvSpPr/>
              <p:nvPr/>
            </p:nvSpPr>
            <p:spPr>
              <a:xfrm>
                <a:off x="-1928033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7" name="椭圆 1076"/>
              <p:cNvSpPr/>
              <p:nvPr/>
            </p:nvSpPr>
            <p:spPr>
              <a:xfrm>
                <a:off x="-1100435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8" name="椭圆 1077"/>
              <p:cNvSpPr/>
              <p:nvPr/>
            </p:nvSpPr>
            <p:spPr>
              <a:xfrm>
                <a:off x="-1031469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9" name="椭圆 1078"/>
              <p:cNvSpPr/>
              <p:nvPr/>
            </p:nvSpPr>
            <p:spPr>
              <a:xfrm>
                <a:off x="-2824598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0" name="椭圆 1079"/>
              <p:cNvSpPr/>
              <p:nvPr/>
            </p:nvSpPr>
            <p:spPr>
              <a:xfrm>
                <a:off x="-2755631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1" name="椭圆 1080"/>
              <p:cNvSpPr/>
              <p:nvPr/>
            </p:nvSpPr>
            <p:spPr>
              <a:xfrm>
                <a:off x="-2686665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2" name="椭圆 1081"/>
              <p:cNvSpPr/>
              <p:nvPr/>
            </p:nvSpPr>
            <p:spPr>
              <a:xfrm>
                <a:off x="-2548732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3" name="椭圆 1082"/>
              <p:cNvSpPr/>
              <p:nvPr/>
            </p:nvSpPr>
            <p:spPr>
              <a:xfrm>
                <a:off x="-2479765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4" name="椭圆 1083"/>
              <p:cNvSpPr/>
              <p:nvPr/>
            </p:nvSpPr>
            <p:spPr>
              <a:xfrm>
                <a:off x="-2410799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5" name="椭圆 1084"/>
              <p:cNvSpPr/>
              <p:nvPr/>
            </p:nvSpPr>
            <p:spPr>
              <a:xfrm>
                <a:off x="-2341832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6" name="椭圆 1085"/>
              <p:cNvSpPr/>
              <p:nvPr/>
            </p:nvSpPr>
            <p:spPr>
              <a:xfrm>
                <a:off x="-2272866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7" name="椭圆 1086"/>
              <p:cNvSpPr/>
              <p:nvPr/>
            </p:nvSpPr>
            <p:spPr>
              <a:xfrm>
                <a:off x="-2203899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8" name="椭圆 1087"/>
              <p:cNvSpPr/>
              <p:nvPr/>
            </p:nvSpPr>
            <p:spPr>
              <a:xfrm>
                <a:off x="-2134933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9" name="椭圆 1088"/>
              <p:cNvSpPr/>
              <p:nvPr/>
            </p:nvSpPr>
            <p:spPr>
              <a:xfrm>
                <a:off x="-755603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0" name="椭圆 1089"/>
              <p:cNvSpPr/>
              <p:nvPr/>
            </p:nvSpPr>
            <p:spPr>
              <a:xfrm>
                <a:off x="-2065966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1" name="椭圆 1090"/>
              <p:cNvSpPr/>
              <p:nvPr/>
            </p:nvSpPr>
            <p:spPr>
              <a:xfrm>
                <a:off x="-1997000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2" name="椭圆 1091"/>
              <p:cNvSpPr/>
              <p:nvPr/>
            </p:nvSpPr>
            <p:spPr>
              <a:xfrm>
                <a:off x="-1031469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3" name="椭圆 1092"/>
              <p:cNvSpPr/>
              <p:nvPr/>
            </p:nvSpPr>
            <p:spPr>
              <a:xfrm>
                <a:off x="-2479765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4" name="椭圆 1093"/>
              <p:cNvSpPr/>
              <p:nvPr/>
            </p:nvSpPr>
            <p:spPr>
              <a:xfrm>
                <a:off x="-2410799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5" name="椭圆 1094"/>
              <p:cNvSpPr/>
              <p:nvPr/>
            </p:nvSpPr>
            <p:spPr>
              <a:xfrm>
                <a:off x="-2341832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6" name="椭圆 1095"/>
              <p:cNvSpPr/>
              <p:nvPr/>
            </p:nvSpPr>
            <p:spPr>
              <a:xfrm>
                <a:off x="-2272866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7" name="椭圆 1096"/>
              <p:cNvSpPr/>
              <p:nvPr/>
            </p:nvSpPr>
            <p:spPr>
              <a:xfrm>
                <a:off x="-2203899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8" name="椭圆 1097"/>
              <p:cNvSpPr/>
              <p:nvPr/>
            </p:nvSpPr>
            <p:spPr>
              <a:xfrm>
                <a:off x="-2134933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9" name="椭圆 1098"/>
              <p:cNvSpPr/>
              <p:nvPr/>
            </p:nvSpPr>
            <p:spPr>
              <a:xfrm>
                <a:off x="-617670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0" name="椭圆 1099"/>
              <p:cNvSpPr/>
              <p:nvPr/>
            </p:nvSpPr>
            <p:spPr>
              <a:xfrm>
                <a:off x="-893536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1" name="椭圆 1100"/>
              <p:cNvSpPr/>
              <p:nvPr/>
            </p:nvSpPr>
            <p:spPr>
              <a:xfrm>
                <a:off x="-824570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2" name="椭圆 1101"/>
              <p:cNvSpPr/>
              <p:nvPr/>
            </p:nvSpPr>
            <p:spPr>
              <a:xfrm>
                <a:off x="-755603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3" name="椭圆 1102"/>
              <p:cNvSpPr/>
              <p:nvPr/>
            </p:nvSpPr>
            <p:spPr>
              <a:xfrm>
                <a:off x="-686637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4" name="椭圆 1103"/>
              <p:cNvSpPr/>
              <p:nvPr/>
            </p:nvSpPr>
            <p:spPr>
              <a:xfrm>
                <a:off x="-2065966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5" name="椭圆 1104"/>
              <p:cNvSpPr/>
              <p:nvPr/>
            </p:nvSpPr>
            <p:spPr>
              <a:xfrm>
                <a:off x="-2479765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6" name="椭圆 1105"/>
              <p:cNvSpPr/>
              <p:nvPr/>
            </p:nvSpPr>
            <p:spPr>
              <a:xfrm>
                <a:off x="-2410799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7" name="椭圆 1106"/>
              <p:cNvSpPr/>
              <p:nvPr/>
            </p:nvSpPr>
            <p:spPr>
              <a:xfrm>
                <a:off x="-2341832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8" name="椭圆 1107"/>
              <p:cNvSpPr/>
              <p:nvPr/>
            </p:nvSpPr>
            <p:spPr>
              <a:xfrm>
                <a:off x="-2272866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9" name="椭圆 1108"/>
              <p:cNvSpPr/>
              <p:nvPr/>
            </p:nvSpPr>
            <p:spPr>
              <a:xfrm>
                <a:off x="-2203899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0" name="椭圆 1109"/>
              <p:cNvSpPr/>
              <p:nvPr/>
            </p:nvSpPr>
            <p:spPr>
              <a:xfrm>
                <a:off x="-2134933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1" name="椭圆 1110"/>
              <p:cNvSpPr/>
              <p:nvPr/>
            </p:nvSpPr>
            <p:spPr>
              <a:xfrm>
                <a:off x="-548704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2" name="椭圆 1111"/>
              <p:cNvSpPr/>
              <p:nvPr/>
            </p:nvSpPr>
            <p:spPr>
              <a:xfrm>
                <a:off x="-479737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3" name="椭圆 1112"/>
              <p:cNvSpPr/>
              <p:nvPr/>
            </p:nvSpPr>
            <p:spPr>
              <a:xfrm>
                <a:off x="-410771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4" name="椭圆 1113"/>
              <p:cNvSpPr/>
              <p:nvPr/>
            </p:nvSpPr>
            <p:spPr>
              <a:xfrm>
                <a:off x="-341804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5" name="椭圆 1114"/>
              <p:cNvSpPr/>
              <p:nvPr/>
            </p:nvSpPr>
            <p:spPr>
              <a:xfrm>
                <a:off x="-203871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6" name="椭圆 1115"/>
              <p:cNvSpPr/>
              <p:nvPr/>
            </p:nvSpPr>
            <p:spPr>
              <a:xfrm>
                <a:off x="-962502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7" name="椭圆 1116"/>
              <p:cNvSpPr/>
              <p:nvPr/>
            </p:nvSpPr>
            <p:spPr>
              <a:xfrm>
                <a:off x="-824570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8" name="椭圆 1117"/>
              <p:cNvSpPr/>
              <p:nvPr/>
            </p:nvSpPr>
            <p:spPr>
              <a:xfrm>
                <a:off x="-686637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9" name="椭圆 1118"/>
              <p:cNvSpPr/>
              <p:nvPr/>
            </p:nvSpPr>
            <p:spPr>
              <a:xfrm>
                <a:off x="-2065966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0" name="椭圆 1119"/>
              <p:cNvSpPr/>
              <p:nvPr/>
            </p:nvSpPr>
            <p:spPr>
              <a:xfrm>
                <a:off x="-2410799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1" name="椭圆 1120"/>
              <p:cNvSpPr/>
              <p:nvPr/>
            </p:nvSpPr>
            <p:spPr>
              <a:xfrm>
                <a:off x="-2341832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2" name="椭圆 1121"/>
              <p:cNvSpPr/>
              <p:nvPr/>
            </p:nvSpPr>
            <p:spPr>
              <a:xfrm>
                <a:off x="-2272866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3" name="椭圆 1122"/>
              <p:cNvSpPr/>
              <p:nvPr/>
            </p:nvSpPr>
            <p:spPr>
              <a:xfrm>
                <a:off x="-2203899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4" name="椭圆 1123"/>
              <p:cNvSpPr/>
              <p:nvPr/>
            </p:nvSpPr>
            <p:spPr>
              <a:xfrm>
                <a:off x="-2134933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5" name="椭圆 1124"/>
              <p:cNvSpPr/>
              <p:nvPr/>
            </p:nvSpPr>
            <p:spPr>
              <a:xfrm>
                <a:off x="-617670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6" name="椭圆 1125"/>
              <p:cNvSpPr/>
              <p:nvPr/>
            </p:nvSpPr>
            <p:spPr>
              <a:xfrm>
                <a:off x="-548704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7" name="椭圆 1126"/>
              <p:cNvSpPr/>
              <p:nvPr/>
            </p:nvSpPr>
            <p:spPr>
              <a:xfrm>
                <a:off x="-410771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8" name="椭圆 1127"/>
              <p:cNvSpPr/>
              <p:nvPr/>
            </p:nvSpPr>
            <p:spPr>
              <a:xfrm>
                <a:off x="-341804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9" name="椭圆 1128"/>
              <p:cNvSpPr/>
              <p:nvPr/>
            </p:nvSpPr>
            <p:spPr>
              <a:xfrm>
                <a:off x="-272838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0" name="椭圆 1129"/>
              <p:cNvSpPr/>
              <p:nvPr/>
            </p:nvSpPr>
            <p:spPr>
              <a:xfrm>
                <a:off x="-893536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1" name="椭圆 1130"/>
              <p:cNvSpPr/>
              <p:nvPr/>
            </p:nvSpPr>
            <p:spPr>
              <a:xfrm>
                <a:off x="-824570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2" name="椭圆 1131"/>
              <p:cNvSpPr/>
              <p:nvPr/>
            </p:nvSpPr>
            <p:spPr>
              <a:xfrm>
                <a:off x="-755603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3" name="椭圆 1132"/>
              <p:cNvSpPr/>
              <p:nvPr/>
            </p:nvSpPr>
            <p:spPr>
              <a:xfrm>
                <a:off x="-2065966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4" name="椭圆 1133"/>
              <p:cNvSpPr/>
              <p:nvPr/>
            </p:nvSpPr>
            <p:spPr>
              <a:xfrm>
                <a:off x="-1859067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5" name="椭圆 1134"/>
              <p:cNvSpPr/>
              <p:nvPr/>
            </p:nvSpPr>
            <p:spPr>
              <a:xfrm>
                <a:off x="-2410799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6" name="椭圆 1135"/>
              <p:cNvSpPr/>
              <p:nvPr/>
            </p:nvSpPr>
            <p:spPr>
              <a:xfrm>
                <a:off x="-2341832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7" name="椭圆 1136"/>
              <p:cNvSpPr/>
              <p:nvPr/>
            </p:nvSpPr>
            <p:spPr>
              <a:xfrm>
                <a:off x="-2272866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8" name="椭圆 1137"/>
              <p:cNvSpPr/>
              <p:nvPr/>
            </p:nvSpPr>
            <p:spPr>
              <a:xfrm>
                <a:off x="-2203899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9" name="椭圆 1138"/>
              <p:cNvSpPr/>
              <p:nvPr/>
            </p:nvSpPr>
            <p:spPr>
              <a:xfrm>
                <a:off x="-2134933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0" name="椭圆 1139"/>
              <p:cNvSpPr/>
              <p:nvPr/>
            </p:nvSpPr>
            <p:spPr>
              <a:xfrm>
                <a:off x="-548704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1" name="椭圆 1140"/>
              <p:cNvSpPr/>
              <p:nvPr/>
            </p:nvSpPr>
            <p:spPr>
              <a:xfrm>
                <a:off x="-479737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2" name="椭圆 1141"/>
              <p:cNvSpPr/>
              <p:nvPr/>
            </p:nvSpPr>
            <p:spPr>
              <a:xfrm>
                <a:off x="-341804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3" name="椭圆 1142"/>
              <p:cNvSpPr/>
              <p:nvPr/>
            </p:nvSpPr>
            <p:spPr>
              <a:xfrm>
                <a:off x="-2065966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4" name="椭圆 1143"/>
              <p:cNvSpPr/>
              <p:nvPr/>
            </p:nvSpPr>
            <p:spPr>
              <a:xfrm>
                <a:off x="-1928033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5" name="椭圆 1144"/>
              <p:cNvSpPr/>
              <p:nvPr/>
            </p:nvSpPr>
            <p:spPr>
              <a:xfrm>
                <a:off x="-1859067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6" name="椭圆 1145"/>
              <p:cNvSpPr/>
              <p:nvPr/>
            </p:nvSpPr>
            <p:spPr>
              <a:xfrm>
                <a:off x="-2410799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7" name="椭圆 1146"/>
              <p:cNvSpPr/>
              <p:nvPr/>
            </p:nvSpPr>
            <p:spPr>
              <a:xfrm>
                <a:off x="-2341832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8" name="椭圆 1147"/>
              <p:cNvSpPr/>
              <p:nvPr/>
            </p:nvSpPr>
            <p:spPr>
              <a:xfrm>
                <a:off x="-2272866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9" name="椭圆 1148"/>
              <p:cNvSpPr/>
              <p:nvPr/>
            </p:nvSpPr>
            <p:spPr>
              <a:xfrm>
                <a:off x="-2203899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0" name="椭圆 1149"/>
              <p:cNvSpPr/>
              <p:nvPr/>
            </p:nvSpPr>
            <p:spPr>
              <a:xfrm>
                <a:off x="-2134933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1" name="椭圆 1150"/>
              <p:cNvSpPr/>
              <p:nvPr/>
            </p:nvSpPr>
            <p:spPr>
              <a:xfrm>
                <a:off x="-617670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2" name="椭圆 1151"/>
              <p:cNvSpPr/>
              <p:nvPr/>
            </p:nvSpPr>
            <p:spPr>
              <a:xfrm>
                <a:off x="-548704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3" name="椭圆 1152"/>
              <p:cNvSpPr/>
              <p:nvPr/>
            </p:nvSpPr>
            <p:spPr>
              <a:xfrm>
                <a:off x="-479737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4" name="椭圆 1153"/>
              <p:cNvSpPr/>
              <p:nvPr/>
            </p:nvSpPr>
            <p:spPr>
              <a:xfrm>
                <a:off x="-410771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5" name="椭圆 1154"/>
              <p:cNvSpPr/>
              <p:nvPr/>
            </p:nvSpPr>
            <p:spPr>
              <a:xfrm>
                <a:off x="-341804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6" name="椭圆 1155"/>
              <p:cNvSpPr/>
              <p:nvPr/>
            </p:nvSpPr>
            <p:spPr>
              <a:xfrm>
                <a:off x="-686637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7" name="椭圆 1156"/>
              <p:cNvSpPr/>
              <p:nvPr/>
            </p:nvSpPr>
            <p:spPr>
              <a:xfrm>
                <a:off x="-1928033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8" name="椭圆 1157"/>
              <p:cNvSpPr/>
              <p:nvPr/>
            </p:nvSpPr>
            <p:spPr>
              <a:xfrm>
                <a:off x="-2410799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9" name="椭圆 1158"/>
              <p:cNvSpPr/>
              <p:nvPr/>
            </p:nvSpPr>
            <p:spPr>
              <a:xfrm>
                <a:off x="-2341832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0" name="椭圆 1159"/>
              <p:cNvSpPr/>
              <p:nvPr/>
            </p:nvSpPr>
            <p:spPr>
              <a:xfrm>
                <a:off x="-2272866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1" name="椭圆 1160"/>
              <p:cNvSpPr/>
              <p:nvPr/>
            </p:nvSpPr>
            <p:spPr>
              <a:xfrm>
                <a:off x="-2203899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2" name="椭圆 1161"/>
              <p:cNvSpPr/>
              <p:nvPr/>
            </p:nvSpPr>
            <p:spPr>
              <a:xfrm>
                <a:off x="-2134933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3" name="椭圆 1162"/>
              <p:cNvSpPr/>
              <p:nvPr/>
            </p:nvSpPr>
            <p:spPr>
              <a:xfrm>
                <a:off x="-617670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4" name="椭圆 1163"/>
              <p:cNvSpPr/>
              <p:nvPr/>
            </p:nvSpPr>
            <p:spPr>
              <a:xfrm>
                <a:off x="-548704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5" name="椭圆 1164"/>
              <p:cNvSpPr/>
              <p:nvPr/>
            </p:nvSpPr>
            <p:spPr>
              <a:xfrm>
                <a:off x="-479737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6" name="椭圆 1165"/>
              <p:cNvSpPr/>
              <p:nvPr/>
            </p:nvSpPr>
            <p:spPr>
              <a:xfrm>
                <a:off x="-410771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7" name="椭圆 1166"/>
              <p:cNvSpPr/>
              <p:nvPr/>
            </p:nvSpPr>
            <p:spPr>
              <a:xfrm>
                <a:off x="-341804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8" name="椭圆 1167"/>
              <p:cNvSpPr/>
              <p:nvPr/>
            </p:nvSpPr>
            <p:spPr>
              <a:xfrm>
                <a:off x="-272838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9" name="椭圆 1168"/>
              <p:cNvSpPr/>
              <p:nvPr/>
            </p:nvSpPr>
            <p:spPr>
              <a:xfrm>
                <a:off x="-755603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0" name="椭圆 1169"/>
              <p:cNvSpPr/>
              <p:nvPr/>
            </p:nvSpPr>
            <p:spPr>
              <a:xfrm>
                <a:off x="-686637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1" name="椭圆 1170"/>
              <p:cNvSpPr/>
              <p:nvPr/>
            </p:nvSpPr>
            <p:spPr>
              <a:xfrm>
                <a:off x="-1928033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2" name="椭圆 1171"/>
              <p:cNvSpPr/>
              <p:nvPr/>
            </p:nvSpPr>
            <p:spPr>
              <a:xfrm>
                <a:off x="-2410799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3" name="椭圆 1172"/>
              <p:cNvSpPr/>
              <p:nvPr/>
            </p:nvSpPr>
            <p:spPr>
              <a:xfrm>
                <a:off x="-2341832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4" name="椭圆 1173"/>
              <p:cNvSpPr/>
              <p:nvPr/>
            </p:nvSpPr>
            <p:spPr>
              <a:xfrm>
                <a:off x="-2272866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5" name="椭圆 1174"/>
              <p:cNvSpPr/>
              <p:nvPr/>
            </p:nvSpPr>
            <p:spPr>
              <a:xfrm>
                <a:off x="-2203899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6" name="椭圆 1175"/>
              <p:cNvSpPr/>
              <p:nvPr/>
            </p:nvSpPr>
            <p:spPr>
              <a:xfrm>
                <a:off x="-2134933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7" name="椭圆 1176"/>
              <p:cNvSpPr/>
              <p:nvPr/>
            </p:nvSpPr>
            <p:spPr>
              <a:xfrm>
                <a:off x="-617670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8" name="椭圆 1177"/>
              <p:cNvSpPr/>
              <p:nvPr/>
            </p:nvSpPr>
            <p:spPr>
              <a:xfrm>
                <a:off x="-548704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9" name="椭圆 1178"/>
              <p:cNvSpPr/>
              <p:nvPr/>
            </p:nvSpPr>
            <p:spPr>
              <a:xfrm>
                <a:off x="-479737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0" name="椭圆 1179"/>
              <p:cNvSpPr/>
              <p:nvPr/>
            </p:nvSpPr>
            <p:spPr>
              <a:xfrm>
                <a:off x="-410771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1" name="椭圆 1180"/>
              <p:cNvSpPr/>
              <p:nvPr/>
            </p:nvSpPr>
            <p:spPr>
              <a:xfrm>
                <a:off x="-341804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2" name="椭圆 1181"/>
              <p:cNvSpPr/>
              <p:nvPr/>
            </p:nvSpPr>
            <p:spPr>
              <a:xfrm>
                <a:off x="-272838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3" name="椭圆 1182"/>
              <p:cNvSpPr/>
              <p:nvPr/>
            </p:nvSpPr>
            <p:spPr>
              <a:xfrm>
                <a:off x="-203871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4" name="椭圆 1183"/>
              <p:cNvSpPr/>
              <p:nvPr/>
            </p:nvSpPr>
            <p:spPr>
              <a:xfrm>
                <a:off x="-824570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5" name="椭圆 1184"/>
              <p:cNvSpPr/>
              <p:nvPr/>
            </p:nvSpPr>
            <p:spPr>
              <a:xfrm>
                <a:off x="-755603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6" name="椭圆 1185"/>
              <p:cNvSpPr/>
              <p:nvPr/>
            </p:nvSpPr>
            <p:spPr>
              <a:xfrm>
                <a:off x="-686637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7" name="椭圆 1186"/>
              <p:cNvSpPr/>
              <p:nvPr/>
            </p:nvSpPr>
            <p:spPr>
              <a:xfrm>
                <a:off x="-2341832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8" name="椭圆 1187"/>
              <p:cNvSpPr/>
              <p:nvPr/>
            </p:nvSpPr>
            <p:spPr>
              <a:xfrm>
                <a:off x="-2272866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9" name="椭圆 1188"/>
              <p:cNvSpPr/>
              <p:nvPr/>
            </p:nvSpPr>
            <p:spPr>
              <a:xfrm>
                <a:off x="-2203899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0" name="椭圆 1189"/>
              <p:cNvSpPr/>
              <p:nvPr/>
            </p:nvSpPr>
            <p:spPr>
              <a:xfrm>
                <a:off x="-617670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1" name="椭圆 1190"/>
              <p:cNvSpPr/>
              <p:nvPr/>
            </p:nvSpPr>
            <p:spPr>
              <a:xfrm>
                <a:off x="-548704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2" name="椭圆 1191"/>
              <p:cNvSpPr/>
              <p:nvPr/>
            </p:nvSpPr>
            <p:spPr>
              <a:xfrm>
                <a:off x="-479737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3" name="椭圆 1192"/>
              <p:cNvSpPr/>
              <p:nvPr/>
            </p:nvSpPr>
            <p:spPr>
              <a:xfrm>
                <a:off x="-410771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4" name="椭圆 1193"/>
              <p:cNvSpPr/>
              <p:nvPr/>
            </p:nvSpPr>
            <p:spPr>
              <a:xfrm>
                <a:off x="-341804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5" name="椭圆 1194"/>
              <p:cNvSpPr/>
              <p:nvPr/>
            </p:nvSpPr>
            <p:spPr>
              <a:xfrm>
                <a:off x="-272838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6" name="椭圆 1195"/>
              <p:cNvSpPr/>
              <p:nvPr/>
            </p:nvSpPr>
            <p:spPr>
              <a:xfrm>
                <a:off x="-203871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7" name="椭圆 1196"/>
              <p:cNvSpPr/>
              <p:nvPr/>
            </p:nvSpPr>
            <p:spPr>
              <a:xfrm>
                <a:off x="-755603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8" name="椭圆 1197"/>
              <p:cNvSpPr/>
              <p:nvPr/>
            </p:nvSpPr>
            <p:spPr>
              <a:xfrm>
                <a:off x="-686637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9" name="椭圆 1198"/>
              <p:cNvSpPr/>
              <p:nvPr/>
            </p:nvSpPr>
            <p:spPr>
              <a:xfrm>
                <a:off x="-2341832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0" name="椭圆 1199"/>
              <p:cNvSpPr/>
              <p:nvPr/>
            </p:nvSpPr>
            <p:spPr>
              <a:xfrm>
                <a:off x="-2272866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1" name="椭圆 1200"/>
              <p:cNvSpPr/>
              <p:nvPr/>
            </p:nvSpPr>
            <p:spPr>
              <a:xfrm>
                <a:off x="-479737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2" name="椭圆 1201"/>
              <p:cNvSpPr/>
              <p:nvPr/>
            </p:nvSpPr>
            <p:spPr>
              <a:xfrm>
                <a:off x="-410771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3" name="椭圆 1202"/>
              <p:cNvSpPr/>
              <p:nvPr/>
            </p:nvSpPr>
            <p:spPr>
              <a:xfrm>
                <a:off x="-341804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4" name="椭圆 1203"/>
              <p:cNvSpPr/>
              <p:nvPr/>
            </p:nvSpPr>
            <p:spPr>
              <a:xfrm>
                <a:off x="-272838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5" name="椭圆 1204"/>
              <p:cNvSpPr/>
              <p:nvPr/>
            </p:nvSpPr>
            <p:spPr>
              <a:xfrm>
                <a:off x="-755603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6" name="椭圆 1205"/>
              <p:cNvSpPr/>
              <p:nvPr/>
            </p:nvSpPr>
            <p:spPr>
              <a:xfrm>
                <a:off x="-686637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7" name="椭圆 1206"/>
              <p:cNvSpPr/>
              <p:nvPr/>
            </p:nvSpPr>
            <p:spPr>
              <a:xfrm>
                <a:off x="-410771" y="577505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8" name="椭圆 1207"/>
              <p:cNvSpPr/>
              <p:nvPr/>
            </p:nvSpPr>
            <p:spPr>
              <a:xfrm>
                <a:off x="-341804" y="577505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9" name="椭圆 1208"/>
              <p:cNvSpPr/>
              <p:nvPr/>
            </p:nvSpPr>
            <p:spPr>
              <a:xfrm>
                <a:off x="-272838" y="577505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0" name="椭圆 1209"/>
              <p:cNvSpPr/>
              <p:nvPr/>
            </p:nvSpPr>
            <p:spPr>
              <a:xfrm>
                <a:off x="140961" y="577505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1" name="椭圆 1210"/>
              <p:cNvSpPr/>
              <p:nvPr/>
            </p:nvSpPr>
            <p:spPr>
              <a:xfrm>
                <a:off x="209928" y="577505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2" name="椭圆 1211"/>
              <p:cNvSpPr/>
              <p:nvPr/>
            </p:nvSpPr>
            <p:spPr>
              <a:xfrm>
                <a:off x="-272838" y="584823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3" name="椭圆 1212"/>
              <p:cNvSpPr/>
              <p:nvPr/>
            </p:nvSpPr>
            <p:spPr>
              <a:xfrm>
                <a:off x="140961" y="584823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4" name="椭圆 1213"/>
              <p:cNvSpPr/>
              <p:nvPr/>
            </p:nvSpPr>
            <p:spPr>
              <a:xfrm>
                <a:off x="71995" y="592141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5019476" y="213814"/>
              <a:ext cx="2471104" cy="2911279"/>
              <a:chOff x="-5307391" y="3286949"/>
              <a:chExt cx="2471104" cy="2911279"/>
            </a:xfrm>
            <a:grpFill/>
          </p:grpSpPr>
          <p:sp>
            <p:nvSpPr>
              <p:cNvPr id="10" name="椭圆 9"/>
              <p:cNvSpPr/>
              <p:nvPr/>
            </p:nvSpPr>
            <p:spPr>
              <a:xfrm>
                <a:off x="-3997028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-3928061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-3859095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-3790128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-3721162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-3445296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-3376329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-3307363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-3238396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-3169430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-3100464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-3031497" y="328694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-4203927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-4134961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-4065994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-3997028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-3928061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-3859095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-3790128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-3721162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-3652195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-3583229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-3514262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-3445296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-3376329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-3307363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-3238396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-3169430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-3100464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-3031497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-2962531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-2893564" y="336012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-4272894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-4203927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-4134961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-4065994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-3997028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-3928061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-3859095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-3721162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-3652195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-3583229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-3514262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-3445296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-3376329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-3307363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-3238396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-4341860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-3169430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-3100464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-3031497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-2962531" y="343330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-4272894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-4203927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-4134961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-4065994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-3997028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-3928061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-3790128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-3721162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-3652195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-3583229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-3514262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-3445296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-3376329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-3307363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-3238396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-4617726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-4548760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-4410827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-3169430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-3100464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-3031497" y="350648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-4272894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-4203927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-4134961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-4065994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-3997028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-3583229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-3514262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椭圆 89"/>
              <p:cNvSpPr/>
              <p:nvPr/>
            </p:nvSpPr>
            <p:spPr>
              <a:xfrm>
                <a:off x="-3445296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-3376329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-3307363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-3238396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-4617726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椭圆 94"/>
              <p:cNvSpPr/>
              <p:nvPr/>
            </p:nvSpPr>
            <p:spPr>
              <a:xfrm>
                <a:off x="-4548760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椭圆 95"/>
              <p:cNvSpPr/>
              <p:nvPr/>
            </p:nvSpPr>
            <p:spPr>
              <a:xfrm>
                <a:off x="-4479793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椭圆 96"/>
              <p:cNvSpPr/>
              <p:nvPr/>
            </p:nvSpPr>
            <p:spPr>
              <a:xfrm>
                <a:off x="-4410827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-3169430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-3100464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-3031497" y="357966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-4272894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-4203927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-4134961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-4065994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-3997028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椭圆 105"/>
              <p:cNvSpPr/>
              <p:nvPr/>
            </p:nvSpPr>
            <p:spPr>
              <a:xfrm>
                <a:off x="-3928061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椭圆 106"/>
              <p:cNvSpPr/>
              <p:nvPr/>
            </p:nvSpPr>
            <p:spPr>
              <a:xfrm>
                <a:off x="-3859095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-3514262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-3445296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-3376329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-3307363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-3238396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-4686693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-4617726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-4548760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-4479793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-4410827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-3169430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-3100464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-3031497" y="365284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-4203927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" name="椭圆 121"/>
              <p:cNvSpPr/>
              <p:nvPr/>
            </p:nvSpPr>
            <p:spPr>
              <a:xfrm>
                <a:off x="-4134961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椭圆 122"/>
              <p:cNvSpPr/>
              <p:nvPr/>
            </p:nvSpPr>
            <p:spPr>
              <a:xfrm>
                <a:off x="-4065994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椭圆 123"/>
              <p:cNvSpPr/>
              <p:nvPr/>
            </p:nvSpPr>
            <p:spPr>
              <a:xfrm>
                <a:off x="-3997028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椭圆 124"/>
              <p:cNvSpPr/>
              <p:nvPr/>
            </p:nvSpPr>
            <p:spPr>
              <a:xfrm>
                <a:off x="-3928061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-3859095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-3790128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-3514262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-3445296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椭圆 129"/>
              <p:cNvSpPr/>
              <p:nvPr/>
            </p:nvSpPr>
            <p:spPr>
              <a:xfrm>
                <a:off x="-3376329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-3307363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-3238396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-5238425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-5169458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-5100492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6" name="椭圆 135"/>
              <p:cNvSpPr/>
              <p:nvPr/>
            </p:nvSpPr>
            <p:spPr>
              <a:xfrm>
                <a:off x="-5031525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-4755659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-4686693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-4548760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-4479793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-4410827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-4341860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3" name="椭圆 142"/>
              <p:cNvSpPr/>
              <p:nvPr/>
            </p:nvSpPr>
            <p:spPr>
              <a:xfrm>
                <a:off x="-3169430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-3100464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-3031497" y="372602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-4272894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-4203927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-4134961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9" name="椭圆 148"/>
              <p:cNvSpPr/>
              <p:nvPr/>
            </p:nvSpPr>
            <p:spPr>
              <a:xfrm>
                <a:off x="-4065994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-3997028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-3790128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-3721162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3" name="椭圆 152"/>
              <p:cNvSpPr/>
              <p:nvPr/>
            </p:nvSpPr>
            <p:spPr>
              <a:xfrm>
                <a:off x="-3514262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4" name="椭圆 153"/>
              <p:cNvSpPr/>
              <p:nvPr/>
            </p:nvSpPr>
            <p:spPr>
              <a:xfrm>
                <a:off x="-3445296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5" name="椭圆 154"/>
              <p:cNvSpPr/>
              <p:nvPr/>
            </p:nvSpPr>
            <p:spPr>
              <a:xfrm>
                <a:off x="-3376329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6" name="椭圆 155"/>
              <p:cNvSpPr/>
              <p:nvPr/>
            </p:nvSpPr>
            <p:spPr>
              <a:xfrm>
                <a:off x="-3307363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7" name="椭圆 156"/>
              <p:cNvSpPr/>
              <p:nvPr/>
            </p:nvSpPr>
            <p:spPr>
              <a:xfrm>
                <a:off x="-3238396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8" name="椭圆 157"/>
              <p:cNvSpPr/>
              <p:nvPr/>
            </p:nvSpPr>
            <p:spPr>
              <a:xfrm>
                <a:off x="-5307391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9" name="椭圆 158"/>
              <p:cNvSpPr/>
              <p:nvPr/>
            </p:nvSpPr>
            <p:spPr>
              <a:xfrm>
                <a:off x="-5238425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0" name="椭圆 159"/>
              <p:cNvSpPr/>
              <p:nvPr/>
            </p:nvSpPr>
            <p:spPr>
              <a:xfrm>
                <a:off x="-5169458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1" name="椭圆 160"/>
              <p:cNvSpPr/>
              <p:nvPr/>
            </p:nvSpPr>
            <p:spPr>
              <a:xfrm>
                <a:off x="-5100492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2" name="椭圆 161"/>
              <p:cNvSpPr/>
              <p:nvPr/>
            </p:nvSpPr>
            <p:spPr>
              <a:xfrm>
                <a:off x="-5031525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3" name="椭圆 162"/>
              <p:cNvSpPr/>
              <p:nvPr/>
            </p:nvSpPr>
            <p:spPr>
              <a:xfrm>
                <a:off x="-4962559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4" name="椭圆 163"/>
              <p:cNvSpPr/>
              <p:nvPr/>
            </p:nvSpPr>
            <p:spPr>
              <a:xfrm>
                <a:off x="-4893592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5" name="椭圆 164"/>
              <p:cNvSpPr/>
              <p:nvPr/>
            </p:nvSpPr>
            <p:spPr>
              <a:xfrm>
                <a:off x="-4824626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6" name="椭圆 165"/>
              <p:cNvSpPr/>
              <p:nvPr/>
            </p:nvSpPr>
            <p:spPr>
              <a:xfrm>
                <a:off x="-4755659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7" name="椭圆 166"/>
              <p:cNvSpPr/>
              <p:nvPr/>
            </p:nvSpPr>
            <p:spPr>
              <a:xfrm>
                <a:off x="-4686693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8" name="椭圆 167"/>
              <p:cNvSpPr/>
              <p:nvPr/>
            </p:nvSpPr>
            <p:spPr>
              <a:xfrm>
                <a:off x="-4617726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9" name="椭圆 168"/>
              <p:cNvSpPr/>
              <p:nvPr/>
            </p:nvSpPr>
            <p:spPr>
              <a:xfrm>
                <a:off x="-4548760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0" name="椭圆 169"/>
              <p:cNvSpPr/>
              <p:nvPr/>
            </p:nvSpPr>
            <p:spPr>
              <a:xfrm>
                <a:off x="-4479793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1" name="椭圆 170"/>
              <p:cNvSpPr/>
              <p:nvPr/>
            </p:nvSpPr>
            <p:spPr>
              <a:xfrm>
                <a:off x="-4410827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2" name="椭圆 171"/>
              <p:cNvSpPr/>
              <p:nvPr/>
            </p:nvSpPr>
            <p:spPr>
              <a:xfrm>
                <a:off x="-4341860" y="379920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3" name="椭圆 172"/>
              <p:cNvSpPr/>
              <p:nvPr/>
            </p:nvSpPr>
            <p:spPr>
              <a:xfrm>
                <a:off x="-4272894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4" name="椭圆 173"/>
              <p:cNvSpPr/>
              <p:nvPr/>
            </p:nvSpPr>
            <p:spPr>
              <a:xfrm>
                <a:off x="-4203927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5" name="椭圆 174"/>
              <p:cNvSpPr/>
              <p:nvPr/>
            </p:nvSpPr>
            <p:spPr>
              <a:xfrm>
                <a:off x="-4134961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6" name="椭圆 175"/>
              <p:cNvSpPr/>
              <p:nvPr/>
            </p:nvSpPr>
            <p:spPr>
              <a:xfrm>
                <a:off x="-4065994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7" name="椭圆 176"/>
              <p:cNvSpPr/>
              <p:nvPr/>
            </p:nvSpPr>
            <p:spPr>
              <a:xfrm>
                <a:off x="-3997028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8" name="椭圆 177"/>
              <p:cNvSpPr/>
              <p:nvPr/>
            </p:nvSpPr>
            <p:spPr>
              <a:xfrm>
                <a:off x="-3859095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9" name="椭圆 178"/>
              <p:cNvSpPr/>
              <p:nvPr/>
            </p:nvSpPr>
            <p:spPr>
              <a:xfrm>
                <a:off x="-3790128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0" name="椭圆 179"/>
              <p:cNvSpPr/>
              <p:nvPr/>
            </p:nvSpPr>
            <p:spPr>
              <a:xfrm>
                <a:off x="-3721162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1" name="椭圆 180"/>
              <p:cNvSpPr/>
              <p:nvPr/>
            </p:nvSpPr>
            <p:spPr>
              <a:xfrm>
                <a:off x="-3514262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2" name="椭圆 181"/>
              <p:cNvSpPr/>
              <p:nvPr/>
            </p:nvSpPr>
            <p:spPr>
              <a:xfrm>
                <a:off x="-3445296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3" name="椭圆 182"/>
              <p:cNvSpPr/>
              <p:nvPr/>
            </p:nvSpPr>
            <p:spPr>
              <a:xfrm>
                <a:off x="-3376329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4" name="椭圆 183"/>
              <p:cNvSpPr/>
              <p:nvPr/>
            </p:nvSpPr>
            <p:spPr>
              <a:xfrm>
                <a:off x="-3307363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5" name="椭圆 184"/>
              <p:cNvSpPr/>
              <p:nvPr/>
            </p:nvSpPr>
            <p:spPr>
              <a:xfrm>
                <a:off x="-5307391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6" name="椭圆 185"/>
              <p:cNvSpPr/>
              <p:nvPr/>
            </p:nvSpPr>
            <p:spPr>
              <a:xfrm>
                <a:off x="-5238425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7" name="椭圆 186"/>
              <p:cNvSpPr/>
              <p:nvPr/>
            </p:nvSpPr>
            <p:spPr>
              <a:xfrm>
                <a:off x="-5169458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8" name="椭圆 187"/>
              <p:cNvSpPr/>
              <p:nvPr/>
            </p:nvSpPr>
            <p:spPr>
              <a:xfrm>
                <a:off x="-5100492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9" name="椭圆 188"/>
              <p:cNvSpPr/>
              <p:nvPr/>
            </p:nvSpPr>
            <p:spPr>
              <a:xfrm>
                <a:off x="-5031525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0" name="椭圆 189"/>
              <p:cNvSpPr/>
              <p:nvPr/>
            </p:nvSpPr>
            <p:spPr>
              <a:xfrm>
                <a:off x="-4962559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1" name="椭圆 190"/>
              <p:cNvSpPr/>
              <p:nvPr/>
            </p:nvSpPr>
            <p:spPr>
              <a:xfrm>
                <a:off x="-4893592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2" name="椭圆 191"/>
              <p:cNvSpPr/>
              <p:nvPr/>
            </p:nvSpPr>
            <p:spPr>
              <a:xfrm>
                <a:off x="-4824626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3" name="椭圆 192"/>
              <p:cNvSpPr/>
              <p:nvPr/>
            </p:nvSpPr>
            <p:spPr>
              <a:xfrm>
                <a:off x="-4755659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4" name="椭圆 193"/>
              <p:cNvSpPr/>
              <p:nvPr/>
            </p:nvSpPr>
            <p:spPr>
              <a:xfrm>
                <a:off x="-4686693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5" name="椭圆 194"/>
              <p:cNvSpPr/>
              <p:nvPr/>
            </p:nvSpPr>
            <p:spPr>
              <a:xfrm>
                <a:off x="-4617726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6" name="椭圆 195"/>
              <p:cNvSpPr/>
              <p:nvPr/>
            </p:nvSpPr>
            <p:spPr>
              <a:xfrm>
                <a:off x="-4548760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7" name="椭圆 196"/>
              <p:cNvSpPr/>
              <p:nvPr/>
            </p:nvSpPr>
            <p:spPr>
              <a:xfrm>
                <a:off x="-4479793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8" name="椭圆 197"/>
              <p:cNvSpPr/>
              <p:nvPr/>
            </p:nvSpPr>
            <p:spPr>
              <a:xfrm>
                <a:off x="-4410827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9" name="椭圆 198"/>
              <p:cNvSpPr/>
              <p:nvPr/>
            </p:nvSpPr>
            <p:spPr>
              <a:xfrm>
                <a:off x="-4341860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0" name="椭圆 199"/>
              <p:cNvSpPr/>
              <p:nvPr/>
            </p:nvSpPr>
            <p:spPr>
              <a:xfrm>
                <a:off x="-3031497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1" name="椭圆 200"/>
              <p:cNvSpPr/>
              <p:nvPr/>
            </p:nvSpPr>
            <p:spPr>
              <a:xfrm>
                <a:off x="-2962531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2" name="椭圆 201"/>
              <p:cNvSpPr/>
              <p:nvPr/>
            </p:nvSpPr>
            <p:spPr>
              <a:xfrm>
                <a:off x="-2893564" y="387238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3" name="椭圆 202"/>
              <p:cNvSpPr/>
              <p:nvPr/>
            </p:nvSpPr>
            <p:spPr>
              <a:xfrm>
                <a:off x="-4272894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4" name="椭圆 203"/>
              <p:cNvSpPr/>
              <p:nvPr/>
            </p:nvSpPr>
            <p:spPr>
              <a:xfrm>
                <a:off x="-4203927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" name="椭圆 204"/>
              <p:cNvSpPr/>
              <p:nvPr/>
            </p:nvSpPr>
            <p:spPr>
              <a:xfrm>
                <a:off x="-3928061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6" name="椭圆 205"/>
              <p:cNvSpPr/>
              <p:nvPr/>
            </p:nvSpPr>
            <p:spPr>
              <a:xfrm>
                <a:off x="-3859095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7" name="椭圆 206"/>
              <p:cNvSpPr/>
              <p:nvPr/>
            </p:nvSpPr>
            <p:spPr>
              <a:xfrm>
                <a:off x="-3721162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8" name="椭圆 207"/>
              <p:cNvSpPr/>
              <p:nvPr/>
            </p:nvSpPr>
            <p:spPr>
              <a:xfrm>
                <a:off x="-3445296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9" name="椭圆 208"/>
              <p:cNvSpPr/>
              <p:nvPr/>
            </p:nvSpPr>
            <p:spPr>
              <a:xfrm>
                <a:off x="-3376329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0" name="椭圆 209"/>
              <p:cNvSpPr/>
              <p:nvPr/>
            </p:nvSpPr>
            <p:spPr>
              <a:xfrm>
                <a:off x="-5307391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1" name="椭圆 210"/>
              <p:cNvSpPr/>
              <p:nvPr/>
            </p:nvSpPr>
            <p:spPr>
              <a:xfrm>
                <a:off x="-5238425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2" name="椭圆 211"/>
              <p:cNvSpPr/>
              <p:nvPr/>
            </p:nvSpPr>
            <p:spPr>
              <a:xfrm>
                <a:off x="-5169458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3" name="椭圆 212"/>
              <p:cNvSpPr/>
              <p:nvPr/>
            </p:nvSpPr>
            <p:spPr>
              <a:xfrm>
                <a:off x="-5100492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4" name="椭圆 213"/>
              <p:cNvSpPr/>
              <p:nvPr/>
            </p:nvSpPr>
            <p:spPr>
              <a:xfrm>
                <a:off x="-5031525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5" name="椭圆 214"/>
              <p:cNvSpPr/>
              <p:nvPr/>
            </p:nvSpPr>
            <p:spPr>
              <a:xfrm>
                <a:off x="-4962559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6" name="椭圆 215"/>
              <p:cNvSpPr/>
              <p:nvPr/>
            </p:nvSpPr>
            <p:spPr>
              <a:xfrm>
                <a:off x="-4893592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7" name="椭圆 216"/>
              <p:cNvSpPr/>
              <p:nvPr/>
            </p:nvSpPr>
            <p:spPr>
              <a:xfrm>
                <a:off x="-4824626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8" name="椭圆 217"/>
              <p:cNvSpPr/>
              <p:nvPr/>
            </p:nvSpPr>
            <p:spPr>
              <a:xfrm>
                <a:off x="-4755659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9" name="椭圆 218"/>
              <p:cNvSpPr/>
              <p:nvPr/>
            </p:nvSpPr>
            <p:spPr>
              <a:xfrm>
                <a:off x="-4686693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0" name="椭圆 219"/>
              <p:cNvSpPr/>
              <p:nvPr/>
            </p:nvSpPr>
            <p:spPr>
              <a:xfrm>
                <a:off x="-4617726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1" name="椭圆 220"/>
              <p:cNvSpPr/>
              <p:nvPr/>
            </p:nvSpPr>
            <p:spPr>
              <a:xfrm>
                <a:off x="-4548760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2" name="椭圆 221"/>
              <p:cNvSpPr/>
              <p:nvPr/>
            </p:nvSpPr>
            <p:spPr>
              <a:xfrm>
                <a:off x="-4479793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3" name="椭圆 222"/>
              <p:cNvSpPr/>
              <p:nvPr/>
            </p:nvSpPr>
            <p:spPr>
              <a:xfrm>
                <a:off x="-4410827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4" name="椭圆 223"/>
              <p:cNvSpPr/>
              <p:nvPr/>
            </p:nvSpPr>
            <p:spPr>
              <a:xfrm>
                <a:off x="-4341860" y="394556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5" name="椭圆 224"/>
              <p:cNvSpPr/>
              <p:nvPr/>
            </p:nvSpPr>
            <p:spPr>
              <a:xfrm>
                <a:off x="-4272894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6" name="椭圆 225"/>
              <p:cNvSpPr/>
              <p:nvPr/>
            </p:nvSpPr>
            <p:spPr>
              <a:xfrm>
                <a:off x="-4203927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7" name="椭圆 226"/>
              <p:cNvSpPr/>
              <p:nvPr/>
            </p:nvSpPr>
            <p:spPr>
              <a:xfrm>
                <a:off x="-3928061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8" name="椭圆 227"/>
              <p:cNvSpPr/>
              <p:nvPr/>
            </p:nvSpPr>
            <p:spPr>
              <a:xfrm>
                <a:off x="-3859095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9" name="椭圆 228"/>
              <p:cNvSpPr/>
              <p:nvPr/>
            </p:nvSpPr>
            <p:spPr>
              <a:xfrm>
                <a:off x="-3790128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0" name="椭圆 229"/>
              <p:cNvSpPr/>
              <p:nvPr/>
            </p:nvSpPr>
            <p:spPr>
              <a:xfrm>
                <a:off x="-3721162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1" name="椭圆 230"/>
              <p:cNvSpPr/>
              <p:nvPr/>
            </p:nvSpPr>
            <p:spPr>
              <a:xfrm>
                <a:off x="-5238425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2" name="椭圆 231"/>
              <p:cNvSpPr/>
              <p:nvPr/>
            </p:nvSpPr>
            <p:spPr>
              <a:xfrm>
                <a:off x="-5169458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3" name="椭圆 232"/>
              <p:cNvSpPr/>
              <p:nvPr/>
            </p:nvSpPr>
            <p:spPr>
              <a:xfrm>
                <a:off x="-5100492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4" name="椭圆 233"/>
              <p:cNvSpPr/>
              <p:nvPr/>
            </p:nvSpPr>
            <p:spPr>
              <a:xfrm>
                <a:off x="-4893592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5" name="椭圆 234"/>
              <p:cNvSpPr/>
              <p:nvPr/>
            </p:nvSpPr>
            <p:spPr>
              <a:xfrm>
                <a:off x="-4824626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6" name="椭圆 235"/>
              <p:cNvSpPr/>
              <p:nvPr/>
            </p:nvSpPr>
            <p:spPr>
              <a:xfrm>
                <a:off x="-4755659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7" name="椭圆 236"/>
              <p:cNvSpPr/>
              <p:nvPr/>
            </p:nvSpPr>
            <p:spPr>
              <a:xfrm>
                <a:off x="-4686693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8" name="椭圆 237"/>
              <p:cNvSpPr/>
              <p:nvPr/>
            </p:nvSpPr>
            <p:spPr>
              <a:xfrm>
                <a:off x="-4617726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9" name="椭圆 238"/>
              <p:cNvSpPr/>
              <p:nvPr/>
            </p:nvSpPr>
            <p:spPr>
              <a:xfrm>
                <a:off x="-4548760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0" name="椭圆 239"/>
              <p:cNvSpPr/>
              <p:nvPr/>
            </p:nvSpPr>
            <p:spPr>
              <a:xfrm>
                <a:off x="-4479793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1" name="椭圆 240"/>
              <p:cNvSpPr/>
              <p:nvPr/>
            </p:nvSpPr>
            <p:spPr>
              <a:xfrm>
                <a:off x="-4410827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2" name="椭圆 241"/>
              <p:cNvSpPr/>
              <p:nvPr/>
            </p:nvSpPr>
            <p:spPr>
              <a:xfrm>
                <a:off x="-4341860" y="401874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3" name="椭圆 242"/>
              <p:cNvSpPr/>
              <p:nvPr/>
            </p:nvSpPr>
            <p:spPr>
              <a:xfrm>
                <a:off x="-4272894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4" name="椭圆 243"/>
              <p:cNvSpPr/>
              <p:nvPr/>
            </p:nvSpPr>
            <p:spPr>
              <a:xfrm>
                <a:off x="-4203927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5" name="椭圆 244"/>
              <p:cNvSpPr/>
              <p:nvPr/>
            </p:nvSpPr>
            <p:spPr>
              <a:xfrm>
                <a:off x="-4134961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6" name="椭圆 245"/>
              <p:cNvSpPr/>
              <p:nvPr/>
            </p:nvSpPr>
            <p:spPr>
              <a:xfrm>
                <a:off x="-4065994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7" name="椭圆 246"/>
              <p:cNvSpPr/>
              <p:nvPr/>
            </p:nvSpPr>
            <p:spPr>
              <a:xfrm>
                <a:off x="-3859095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8" name="椭圆 247"/>
              <p:cNvSpPr/>
              <p:nvPr/>
            </p:nvSpPr>
            <p:spPr>
              <a:xfrm>
                <a:off x="-3790128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9" name="椭圆 248"/>
              <p:cNvSpPr/>
              <p:nvPr/>
            </p:nvSpPr>
            <p:spPr>
              <a:xfrm>
                <a:off x="-3721162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0" name="椭圆 249"/>
              <p:cNvSpPr/>
              <p:nvPr/>
            </p:nvSpPr>
            <p:spPr>
              <a:xfrm>
                <a:off x="-3652195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1" name="椭圆 250"/>
              <p:cNvSpPr/>
              <p:nvPr/>
            </p:nvSpPr>
            <p:spPr>
              <a:xfrm>
                <a:off x="-5238425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2" name="椭圆 251"/>
              <p:cNvSpPr/>
              <p:nvPr/>
            </p:nvSpPr>
            <p:spPr>
              <a:xfrm>
                <a:off x="-4824626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3" name="椭圆 252"/>
              <p:cNvSpPr/>
              <p:nvPr/>
            </p:nvSpPr>
            <p:spPr>
              <a:xfrm>
                <a:off x="-4755659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4" name="椭圆 253"/>
              <p:cNvSpPr/>
              <p:nvPr/>
            </p:nvSpPr>
            <p:spPr>
              <a:xfrm>
                <a:off x="-4686693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5" name="椭圆 254"/>
              <p:cNvSpPr/>
              <p:nvPr/>
            </p:nvSpPr>
            <p:spPr>
              <a:xfrm>
                <a:off x="-4617726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" name="椭圆 255"/>
              <p:cNvSpPr/>
              <p:nvPr/>
            </p:nvSpPr>
            <p:spPr>
              <a:xfrm>
                <a:off x="-4548760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7" name="椭圆 256"/>
              <p:cNvSpPr/>
              <p:nvPr/>
            </p:nvSpPr>
            <p:spPr>
              <a:xfrm>
                <a:off x="-4479793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8" name="椭圆 257"/>
              <p:cNvSpPr/>
              <p:nvPr/>
            </p:nvSpPr>
            <p:spPr>
              <a:xfrm>
                <a:off x="-4410827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9" name="椭圆 258"/>
              <p:cNvSpPr/>
              <p:nvPr/>
            </p:nvSpPr>
            <p:spPr>
              <a:xfrm>
                <a:off x="-4341860" y="409192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0" name="椭圆 259"/>
              <p:cNvSpPr/>
              <p:nvPr/>
            </p:nvSpPr>
            <p:spPr>
              <a:xfrm>
                <a:off x="-4272894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1" name="椭圆 260"/>
              <p:cNvSpPr/>
              <p:nvPr/>
            </p:nvSpPr>
            <p:spPr>
              <a:xfrm>
                <a:off x="-4203927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2" name="椭圆 261"/>
              <p:cNvSpPr/>
              <p:nvPr/>
            </p:nvSpPr>
            <p:spPr>
              <a:xfrm>
                <a:off x="-4134961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3" name="椭圆 262"/>
              <p:cNvSpPr/>
              <p:nvPr/>
            </p:nvSpPr>
            <p:spPr>
              <a:xfrm>
                <a:off x="-4065994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4" name="椭圆 263"/>
              <p:cNvSpPr/>
              <p:nvPr/>
            </p:nvSpPr>
            <p:spPr>
              <a:xfrm>
                <a:off x="-3997028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5" name="椭圆 264"/>
              <p:cNvSpPr/>
              <p:nvPr/>
            </p:nvSpPr>
            <p:spPr>
              <a:xfrm>
                <a:off x="-3928061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6" name="椭圆 265"/>
              <p:cNvSpPr/>
              <p:nvPr/>
            </p:nvSpPr>
            <p:spPr>
              <a:xfrm>
                <a:off x="-3859095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7" name="椭圆 266"/>
              <p:cNvSpPr/>
              <p:nvPr/>
            </p:nvSpPr>
            <p:spPr>
              <a:xfrm>
                <a:off x="-3790128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8" name="椭圆 267"/>
              <p:cNvSpPr/>
              <p:nvPr/>
            </p:nvSpPr>
            <p:spPr>
              <a:xfrm>
                <a:off x="-3721162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9" name="椭圆 268"/>
              <p:cNvSpPr/>
              <p:nvPr/>
            </p:nvSpPr>
            <p:spPr>
              <a:xfrm>
                <a:off x="-3652195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0" name="椭圆 269"/>
              <p:cNvSpPr/>
              <p:nvPr/>
            </p:nvSpPr>
            <p:spPr>
              <a:xfrm>
                <a:off x="-3583229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1" name="椭圆 270"/>
              <p:cNvSpPr/>
              <p:nvPr/>
            </p:nvSpPr>
            <p:spPr>
              <a:xfrm>
                <a:off x="-4686693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2" name="椭圆 271"/>
              <p:cNvSpPr/>
              <p:nvPr/>
            </p:nvSpPr>
            <p:spPr>
              <a:xfrm>
                <a:off x="-4617726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3" name="椭圆 272"/>
              <p:cNvSpPr/>
              <p:nvPr/>
            </p:nvSpPr>
            <p:spPr>
              <a:xfrm>
                <a:off x="-4548760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4" name="椭圆 273"/>
              <p:cNvSpPr/>
              <p:nvPr/>
            </p:nvSpPr>
            <p:spPr>
              <a:xfrm>
                <a:off x="-4479793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5" name="椭圆 274"/>
              <p:cNvSpPr/>
              <p:nvPr/>
            </p:nvSpPr>
            <p:spPr>
              <a:xfrm>
                <a:off x="-4410827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6" name="椭圆 275"/>
              <p:cNvSpPr/>
              <p:nvPr/>
            </p:nvSpPr>
            <p:spPr>
              <a:xfrm>
                <a:off x="-4341860" y="416510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7" name="椭圆 276"/>
              <p:cNvSpPr/>
              <p:nvPr/>
            </p:nvSpPr>
            <p:spPr>
              <a:xfrm>
                <a:off x="-4272894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8" name="椭圆 277"/>
              <p:cNvSpPr/>
              <p:nvPr/>
            </p:nvSpPr>
            <p:spPr>
              <a:xfrm>
                <a:off x="-4203927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9" name="椭圆 278"/>
              <p:cNvSpPr/>
              <p:nvPr/>
            </p:nvSpPr>
            <p:spPr>
              <a:xfrm>
                <a:off x="-4134961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0" name="椭圆 279"/>
              <p:cNvSpPr/>
              <p:nvPr/>
            </p:nvSpPr>
            <p:spPr>
              <a:xfrm>
                <a:off x="-4065994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1" name="椭圆 280"/>
              <p:cNvSpPr/>
              <p:nvPr/>
            </p:nvSpPr>
            <p:spPr>
              <a:xfrm>
                <a:off x="-3997028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2" name="椭圆 281"/>
              <p:cNvSpPr/>
              <p:nvPr/>
            </p:nvSpPr>
            <p:spPr>
              <a:xfrm>
                <a:off x="-3928061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3" name="椭圆 282"/>
              <p:cNvSpPr/>
              <p:nvPr/>
            </p:nvSpPr>
            <p:spPr>
              <a:xfrm>
                <a:off x="-3859095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4" name="椭圆 283"/>
              <p:cNvSpPr/>
              <p:nvPr/>
            </p:nvSpPr>
            <p:spPr>
              <a:xfrm>
                <a:off x="-3790128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5" name="椭圆 284"/>
              <p:cNvSpPr/>
              <p:nvPr/>
            </p:nvSpPr>
            <p:spPr>
              <a:xfrm>
                <a:off x="-3721162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6" name="椭圆 285"/>
              <p:cNvSpPr/>
              <p:nvPr/>
            </p:nvSpPr>
            <p:spPr>
              <a:xfrm>
                <a:off x="-3583229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7" name="椭圆 286"/>
              <p:cNvSpPr/>
              <p:nvPr/>
            </p:nvSpPr>
            <p:spPr>
              <a:xfrm>
                <a:off x="-3514262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8" name="椭圆 287"/>
              <p:cNvSpPr/>
              <p:nvPr/>
            </p:nvSpPr>
            <p:spPr>
              <a:xfrm>
                <a:off x="-4686693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9" name="椭圆 288"/>
              <p:cNvSpPr/>
              <p:nvPr/>
            </p:nvSpPr>
            <p:spPr>
              <a:xfrm>
                <a:off x="-4617726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0" name="椭圆 289"/>
              <p:cNvSpPr/>
              <p:nvPr/>
            </p:nvSpPr>
            <p:spPr>
              <a:xfrm>
                <a:off x="-4548760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1" name="椭圆 290"/>
              <p:cNvSpPr/>
              <p:nvPr/>
            </p:nvSpPr>
            <p:spPr>
              <a:xfrm>
                <a:off x="-4479793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2" name="椭圆 291"/>
              <p:cNvSpPr/>
              <p:nvPr/>
            </p:nvSpPr>
            <p:spPr>
              <a:xfrm>
                <a:off x="-4410827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3" name="椭圆 292"/>
              <p:cNvSpPr/>
              <p:nvPr/>
            </p:nvSpPr>
            <p:spPr>
              <a:xfrm>
                <a:off x="-4341860" y="423828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4" name="椭圆 293"/>
              <p:cNvSpPr/>
              <p:nvPr/>
            </p:nvSpPr>
            <p:spPr>
              <a:xfrm>
                <a:off x="-4272894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5" name="椭圆 294"/>
              <p:cNvSpPr/>
              <p:nvPr/>
            </p:nvSpPr>
            <p:spPr>
              <a:xfrm>
                <a:off x="-4203927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6" name="椭圆 295"/>
              <p:cNvSpPr/>
              <p:nvPr/>
            </p:nvSpPr>
            <p:spPr>
              <a:xfrm>
                <a:off x="-4134961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7" name="椭圆 296"/>
              <p:cNvSpPr/>
              <p:nvPr/>
            </p:nvSpPr>
            <p:spPr>
              <a:xfrm>
                <a:off x="-4065994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8" name="椭圆 297"/>
              <p:cNvSpPr/>
              <p:nvPr/>
            </p:nvSpPr>
            <p:spPr>
              <a:xfrm>
                <a:off x="-3997028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9" name="椭圆 298"/>
              <p:cNvSpPr/>
              <p:nvPr/>
            </p:nvSpPr>
            <p:spPr>
              <a:xfrm>
                <a:off x="-3928061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0" name="椭圆 299"/>
              <p:cNvSpPr/>
              <p:nvPr/>
            </p:nvSpPr>
            <p:spPr>
              <a:xfrm>
                <a:off x="-3859095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1" name="椭圆 300"/>
              <p:cNvSpPr/>
              <p:nvPr/>
            </p:nvSpPr>
            <p:spPr>
              <a:xfrm>
                <a:off x="-3790128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2" name="椭圆 301"/>
              <p:cNvSpPr/>
              <p:nvPr/>
            </p:nvSpPr>
            <p:spPr>
              <a:xfrm>
                <a:off x="-3721162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3" name="椭圆 302"/>
              <p:cNvSpPr/>
              <p:nvPr/>
            </p:nvSpPr>
            <p:spPr>
              <a:xfrm>
                <a:off x="-3652195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4" name="椭圆 303"/>
              <p:cNvSpPr/>
              <p:nvPr/>
            </p:nvSpPr>
            <p:spPr>
              <a:xfrm>
                <a:off x="-4617726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5" name="椭圆 304"/>
              <p:cNvSpPr/>
              <p:nvPr/>
            </p:nvSpPr>
            <p:spPr>
              <a:xfrm>
                <a:off x="-4548760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6" name="椭圆 305"/>
              <p:cNvSpPr/>
              <p:nvPr/>
            </p:nvSpPr>
            <p:spPr>
              <a:xfrm>
                <a:off x="-4479793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7" name="椭圆 306"/>
              <p:cNvSpPr/>
              <p:nvPr/>
            </p:nvSpPr>
            <p:spPr>
              <a:xfrm>
                <a:off x="-4410827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8" name="椭圆 307"/>
              <p:cNvSpPr/>
              <p:nvPr/>
            </p:nvSpPr>
            <p:spPr>
              <a:xfrm>
                <a:off x="-4341860" y="431146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9" name="椭圆 308"/>
              <p:cNvSpPr/>
              <p:nvPr/>
            </p:nvSpPr>
            <p:spPr>
              <a:xfrm>
                <a:off x="-4272894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0" name="椭圆 309"/>
              <p:cNvSpPr/>
              <p:nvPr/>
            </p:nvSpPr>
            <p:spPr>
              <a:xfrm>
                <a:off x="-4203927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1" name="椭圆 310"/>
              <p:cNvSpPr/>
              <p:nvPr/>
            </p:nvSpPr>
            <p:spPr>
              <a:xfrm>
                <a:off x="-4134961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2" name="椭圆 311"/>
              <p:cNvSpPr/>
              <p:nvPr/>
            </p:nvSpPr>
            <p:spPr>
              <a:xfrm>
                <a:off x="-4065994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3" name="椭圆 312"/>
              <p:cNvSpPr/>
              <p:nvPr/>
            </p:nvSpPr>
            <p:spPr>
              <a:xfrm>
                <a:off x="-3997028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4" name="椭圆 313"/>
              <p:cNvSpPr/>
              <p:nvPr/>
            </p:nvSpPr>
            <p:spPr>
              <a:xfrm>
                <a:off x="-3928061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5" name="椭圆 314"/>
              <p:cNvSpPr/>
              <p:nvPr/>
            </p:nvSpPr>
            <p:spPr>
              <a:xfrm>
                <a:off x="-3859095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6" name="椭圆 315"/>
              <p:cNvSpPr/>
              <p:nvPr/>
            </p:nvSpPr>
            <p:spPr>
              <a:xfrm>
                <a:off x="-3790128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7" name="椭圆 316"/>
              <p:cNvSpPr/>
              <p:nvPr/>
            </p:nvSpPr>
            <p:spPr>
              <a:xfrm>
                <a:off x="-4617726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8" name="椭圆 317"/>
              <p:cNvSpPr/>
              <p:nvPr/>
            </p:nvSpPr>
            <p:spPr>
              <a:xfrm>
                <a:off x="-4548760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9" name="椭圆 318"/>
              <p:cNvSpPr/>
              <p:nvPr/>
            </p:nvSpPr>
            <p:spPr>
              <a:xfrm>
                <a:off x="-4479793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0" name="椭圆 319"/>
              <p:cNvSpPr/>
              <p:nvPr/>
            </p:nvSpPr>
            <p:spPr>
              <a:xfrm>
                <a:off x="-4410827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1" name="椭圆 320"/>
              <p:cNvSpPr/>
              <p:nvPr/>
            </p:nvSpPr>
            <p:spPr>
              <a:xfrm>
                <a:off x="-4341860" y="438464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2" name="椭圆 321"/>
              <p:cNvSpPr/>
              <p:nvPr/>
            </p:nvSpPr>
            <p:spPr>
              <a:xfrm>
                <a:off x="-4272894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3" name="椭圆 322"/>
              <p:cNvSpPr/>
              <p:nvPr/>
            </p:nvSpPr>
            <p:spPr>
              <a:xfrm>
                <a:off x="-4203927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4" name="椭圆 323"/>
              <p:cNvSpPr/>
              <p:nvPr/>
            </p:nvSpPr>
            <p:spPr>
              <a:xfrm>
                <a:off x="-4134961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5" name="椭圆 324"/>
              <p:cNvSpPr/>
              <p:nvPr/>
            </p:nvSpPr>
            <p:spPr>
              <a:xfrm>
                <a:off x="-4065994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6" name="椭圆 325"/>
              <p:cNvSpPr/>
              <p:nvPr/>
            </p:nvSpPr>
            <p:spPr>
              <a:xfrm>
                <a:off x="-3997028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7" name="椭圆 326"/>
              <p:cNvSpPr/>
              <p:nvPr/>
            </p:nvSpPr>
            <p:spPr>
              <a:xfrm>
                <a:off x="-3928061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8" name="椭圆 327"/>
              <p:cNvSpPr/>
              <p:nvPr/>
            </p:nvSpPr>
            <p:spPr>
              <a:xfrm>
                <a:off x="-4617726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9" name="椭圆 328"/>
              <p:cNvSpPr/>
              <p:nvPr/>
            </p:nvSpPr>
            <p:spPr>
              <a:xfrm>
                <a:off x="-4548760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0" name="椭圆 329"/>
              <p:cNvSpPr/>
              <p:nvPr/>
            </p:nvSpPr>
            <p:spPr>
              <a:xfrm>
                <a:off x="-4479793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1" name="椭圆 330"/>
              <p:cNvSpPr/>
              <p:nvPr/>
            </p:nvSpPr>
            <p:spPr>
              <a:xfrm>
                <a:off x="-4410827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2" name="椭圆 331"/>
              <p:cNvSpPr/>
              <p:nvPr/>
            </p:nvSpPr>
            <p:spPr>
              <a:xfrm>
                <a:off x="-4341860" y="445782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3" name="椭圆 332"/>
              <p:cNvSpPr/>
              <p:nvPr/>
            </p:nvSpPr>
            <p:spPr>
              <a:xfrm>
                <a:off x="-4272894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4" name="椭圆 333"/>
              <p:cNvSpPr/>
              <p:nvPr/>
            </p:nvSpPr>
            <p:spPr>
              <a:xfrm>
                <a:off x="-4203927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5" name="椭圆 334"/>
              <p:cNvSpPr/>
              <p:nvPr/>
            </p:nvSpPr>
            <p:spPr>
              <a:xfrm>
                <a:off x="-4134961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6" name="椭圆 335"/>
              <p:cNvSpPr/>
              <p:nvPr/>
            </p:nvSpPr>
            <p:spPr>
              <a:xfrm>
                <a:off x="-4065994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7" name="椭圆 336"/>
              <p:cNvSpPr/>
              <p:nvPr/>
            </p:nvSpPr>
            <p:spPr>
              <a:xfrm>
                <a:off x="-3997028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8" name="椭圆 337"/>
              <p:cNvSpPr/>
              <p:nvPr/>
            </p:nvSpPr>
            <p:spPr>
              <a:xfrm>
                <a:off x="-3928061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9" name="椭圆 338"/>
              <p:cNvSpPr/>
              <p:nvPr/>
            </p:nvSpPr>
            <p:spPr>
              <a:xfrm>
                <a:off x="-4548760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0" name="椭圆 339"/>
              <p:cNvSpPr/>
              <p:nvPr/>
            </p:nvSpPr>
            <p:spPr>
              <a:xfrm>
                <a:off x="-4479793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1" name="椭圆 340"/>
              <p:cNvSpPr/>
              <p:nvPr/>
            </p:nvSpPr>
            <p:spPr>
              <a:xfrm>
                <a:off x="-4410827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2" name="椭圆 341"/>
              <p:cNvSpPr/>
              <p:nvPr/>
            </p:nvSpPr>
            <p:spPr>
              <a:xfrm>
                <a:off x="-4341860" y="453100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3" name="椭圆 342"/>
              <p:cNvSpPr/>
              <p:nvPr/>
            </p:nvSpPr>
            <p:spPr>
              <a:xfrm>
                <a:off x="-4272894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4" name="椭圆 343"/>
              <p:cNvSpPr/>
              <p:nvPr/>
            </p:nvSpPr>
            <p:spPr>
              <a:xfrm>
                <a:off x="-4203927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5" name="椭圆 344"/>
              <p:cNvSpPr/>
              <p:nvPr/>
            </p:nvSpPr>
            <p:spPr>
              <a:xfrm>
                <a:off x="-4134961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6" name="椭圆 345"/>
              <p:cNvSpPr/>
              <p:nvPr/>
            </p:nvSpPr>
            <p:spPr>
              <a:xfrm>
                <a:off x="-4065994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7" name="椭圆 346"/>
              <p:cNvSpPr/>
              <p:nvPr/>
            </p:nvSpPr>
            <p:spPr>
              <a:xfrm>
                <a:off x="-3997028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8" name="椭圆 347"/>
              <p:cNvSpPr/>
              <p:nvPr/>
            </p:nvSpPr>
            <p:spPr>
              <a:xfrm>
                <a:off x="-4479793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9" name="椭圆 348"/>
              <p:cNvSpPr/>
              <p:nvPr/>
            </p:nvSpPr>
            <p:spPr>
              <a:xfrm>
                <a:off x="-4410827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0" name="椭圆 349"/>
              <p:cNvSpPr/>
              <p:nvPr/>
            </p:nvSpPr>
            <p:spPr>
              <a:xfrm>
                <a:off x="-4341860" y="460418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1" name="椭圆 350"/>
              <p:cNvSpPr/>
              <p:nvPr/>
            </p:nvSpPr>
            <p:spPr>
              <a:xfrm>
                <a:off x="-4272894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2" name="椭圆 351"/>
              <p:cNvSpPr/>
              <p:nvPr/>
            </p:nvSpPr>
            <p:spPr>
              <a:xfrm>
                <a:off x="-3997028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3" name="椭圆 352"/>
              <p:cNvSpPr/>
              <p:nvPr/>
            </p:nvSpPr>
            <p:spPr>
              <a:xfrm>
                <a:off x="-4479793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4" name="椭圆 353"/>
              <p:cNvSpPr/>
              <p:nvPr/>
            </p:nvSpPr>
            <p:spPr>
              <a:xfrm>
                <a:off x="-4410827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5" name="椭圆 354"/>
              <p:cNvSpPr/>
              <p:nvPr/>
            </p:nvSpPr>
            <p:spPr>
              <a:xfrm>
                <a:off x="-4341860" y="467736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6" name="椭圆 355"/>
              <p:cNvSpPr/>
              <p:nvPr/>
            </p:nvSpPr>
            <p:spPr>
              <a:xfrm>
                <a:off x="-4272894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7" name="椭圆 356"/>
              <p:cNvSpPr/>
              <p:nvPr/>
            </p:nvSpPr>
            <p:spPr>
              <a:xfrm>
                <a:off x="-3997028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8" name="椭圆 357"/>
              <p:cNvSpPr/>
              <p:nvPr/>
            </p:nvSpPr>
            <p:spPr>
              <a:xfrm>
                <a:off x="-3928061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9" name="椭圆 358"/>
              <p:cNvSpPr/>
              <p:nvPr/>
            </p:nvSpPr>
            <p:spPr>
              <a:xfrm>
                <a:off x="-4341860" y="4750540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0" name="椭圆 359"/>
              <p:cNvSpPr/>
              <p:nvPr/>
            </p:nvSpPr>
            <p:spPr>
              <a:xfrm>
                <a:off x="-4272894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1" name="椭圆 360"/>
              <p:cNvSpPr/>
              <p:nvPr/>
            </p:nvSpPr>
            <p:spPr>
              <a:xfrm>
                <a:off x="-4203927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2" name="椭圆 361"/>
              <p:cNvSpPr/>
              <p:nvPr/>
            </p:nvSpPr>
            <p:spPr>
              <a:xfrm>
                <a:off x="-4134961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3" name="椭圆 362"/>
              <p:cNvSpPr/>
              <p:nvPr/>
            </p:nvSpPr>
            <p:spPr>
              <a:xfrm>
                <a:off x="-3859095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4" name="椭圆 363"/>
              <p:cNvSpPr/>
              <p:nvPr/>
            </p:nvSpPr>
            <p:spPr>
              <a:xfrm>
                <a:off x="-3790128" y="482371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5" name="椭圆 364"/>
              <p:cNvSpPr/>
              <p:nvPr/>
            </p:nvSpPr>
            <p:spPr>
              <a:xfrm>
                <a:off x="-4134961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6" name="椭圆 365"/>
              <p:cNvSpPr/>
              <p:nvPr/>
            </p:nvSpPr>
            <p:spPr>
              <a:xfrm>
                <a:off x="-4065994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7" name="椭圆 366"/>
              <p:cNvSpPr/>
              <p:nvPr/>
            </p:nvSpPr>
            <p:spPr>
              <a:xfrm>
                <a:off x="-3997028" y="4896899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8" name="椭圆 367"/>
              <p:cNvSpPr/>
              <p:nvPr/>
            </p:nvSpPr>
            <p:spPr>
              <a:xfrm>
                <a:off x="-3997028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9" name="椭圆 368"/>
              <p:cNvSpPr/>
              <p:nvPr/>
            </p:nvSpPr>
            <p:spPr>
              <a:xfrm>
                <a:off x="-3928061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0" name="椭圆 369"/>
              <p:cNvSpPr/>
              <p:nvPr/>
            </p:nvSpPr>
            <p:spPr>
              <a:xfrm>
                <a:off x="-3859095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1" name="椭圆 370"/>
              <p:cNvSpPr/>
              <p:nvPr/>
            </p:nvSpPr>
            <p:spPr>
              <a:xfrm>
                <a:off x="-3790128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2" name="椭圆 371"/>
              <p:cNvSpPr/>
              <p:nvPr/>
            </p:nvSpPr>
            <p:spPr>
              <a:xfrm>
                <a:off x="-3721162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3" name="椭圆 372"/>
              <p:cNvSpPr/>
              <p:nvPr/>
            </p:nvSpPr>
            <p:spPr>
              <a:xfrm>
                <a:off x="-3652195" y="497007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4" name="椭圆 373"/>
              <p:cNvSpPr/>
              <p:nvPr/>
            </p:nvSpPr>
            <p:spPr>
              <a:xfrm>
                <a:off x="-3859095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5" name="椭圆 374"/>
              <p:cNvSpPr/>
              <p:nvPr/>
            </p:nvSpPr>
            <p:spPr>
              <a:xfrm>
                <a:off x="-3790128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6" name="椭圆 375"/>
              <p:cNvSpPr/>
              <p:nvPr/>
            </p:nvSpPr>
            <p:spPr>
              <a:xfrm>
                <a:off x="-3721162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7" name="椭圆 376"/>
              <p:cNvSpPr/>
              <p:nvPr/>
            </p:nvSpPr>
            <p:spPr>
              <a:xfrm>
                <a:off x="-3652195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8" name="椭圆 377"/>
              <p:cNvSpPr/>
              <p:nvPr/>
            </p:nvSpPr>
            <p:spPr>
              <a:xfrm>
                <a:off x="-3583229" y="5043258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9" name="椭圆 378"/>
              <p:cNvSpPr/>
              <p:nvPr/>
            </p:nvSpPr>
            <p:spPr>
              <a:xfrm>
                <a:off x="-3928061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0" name="椭圆 379"/>
              <p:cNvSpPr/>
              <p:nvPr/>
            </p:nvSpPr>
            <p:spPr>
              <a:xfrm>
                <a:off x="-3859095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1" name="椭圆 380"/>
              <p:cNvSpPr/>
              <p:nvPr/>
            </p:nvSpPr>
            <p:spPr>
              <a:xfrm>
                <a:off x="-3790128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2" name="椭圆 381"/>
              <p:cNvSpPr/>
              <p:nvPr/>
            </p:nvSpPr>
            <p:spPr>
              <a:xfrm>
                <a:off x="-3721162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3" name="椭圆 382"/>
              <p:cNvSpPr/>
              <p:nvPr/>
            </p:nvSpPr>
            <p:spPr>
              <a:xfrm>
                <a:off x="-3652195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4" name="椭圆 383"/>
              <p:cNvSpPr/>
              <p:nvPr/>
            </p:nvSpPr>
            <p:spPr>
              <a:xfrm>
                <a:off x="-3583229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5" name="椭圆 384"/>
              <p:cNvSpPr/>
              <p:nvPr/>
            </p:nvSpPr>
            <p:spPr>
              <a:xfrm>
                <a:off x="-3514262" y="511643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6" name="椭圆 385"/>
              <p:cNvSpPr/>
              <p:nvPr/>
            </p:nvSpPr>
            <p:spPr>
              <a:xfrm>
                <a:off x="-3928061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7" name="椭圆 386"/>
              <p:cNvSpPr/>
              <p:nvPr/>
            </p:nvSpPr>
            <p:spPr>
              <a:xfrm>
                <a:off x="-3859095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8" name="椭圆 387"/>
              <p:cNvSpPr/>
              <p:nvPr/>
            </p:nvSpPr>
            <p:spPr>
              <a:xfrm>
                <a:off x="-3790128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9" name="椭圆 388"/>
              <p:cNvSpPr/>
              <p:nvPr/>
            </p:nvSpPr>
            <p:spPr>
              <a:xfrm>
                <a:off x="-3721162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0" name="椭圆 389"/>
              <p:cNvSpPr/>
              <p:nvPr/>
            </p:nvSpPr>
            <p:spPr>
              <a:xfrm>
                <a:off x="-3652195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1" name="椭圆 390"/>
              <p:cNvSpPr/>
              <p:nvPr/>
            </p:nvSpPr>
            <p:spPr>
              <a:xfrm>
                <a:off x="-3583229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2" name="椭圆 391"/>
              <p:cNvSpPr/>
              <p:nvPr/>
            </p:nvSpPr>
            <p:spPr>
              <a:xfrm>
                <a:off x="-3514262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3" name="椭圆 392"/>
              <p:cNvSpPr/>
              <p:nvPr/>
            </p:nvSpPr>
            <p:spPr>
              <a:xfrm>
                <a:off x="-3445296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4" name="椭圆 393"/>
              <p:cNvSpPr/>
              <p:nvPr/>
            </p:nvSpPr>
            <p:spPr>
              <a:xfrm>
                <a:off x="-3376329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5" name="椭圆 394"/>
              <p:cNvSpPr/>
              <p:nvPr/>
            </p:nvSpPr>
            <p:spPr>
              <a:xfrm>
                <a:off x="-3307363" y="5189617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6" name="椭圆 395"/>
              <p:cNvSpPr/>
              <p:nvPr/>
            </p:nvSpPr>
            <p:spPr>
              <a:xfrm>
                <a:off x="-3928061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7" name="椭圆 396"/>
              <p:cNvSpPr/>
              <p:nvPr/>
            </p:nvSpPr>
            <p:spPr>
              <a:xfrm>
                <a:off x="-3859095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8" name="椭圆 397"/>
              <p:cNvSpPr/>
              <p:nvPr/>
            </p:nvSpPr>
            <p:spPr>
              <a:xfrm>
                <a:off x="-3790128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9" name="椭圆 398"/>
              <p:cNvSpPr/>
              <p:nvPr/>
            </p:nvSpPr>
            <p:spPr>
              <a:xfrm>
                <a:off x="-3721162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0" name="椭圆 399"/>
              <p:cNvSpPr/>
              <p:nvPr/>
            </p:nvSpPr>
            <p:spPr>
              <a:xfrm>
                <a:off x="-3652195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1" name="椭圆 400"/>
              <p:cNvSpPr/>
              <p:nvPr/>
            </p:nvSpPr>
            <p:spPr>
              <a:xfrm>
                <a:off x="-3583229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2" name="椭圆 401"/>
              <p:cNvSpPr/>
              <p:nvPr/>
            </p:nvSpPr>
            <p:spPr>
              <a:xfrm>
                <a:off x="-3514262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3" name="椭圆 402"/>
              <p:cNvSpPr/>
              <p:nvPr/>
            </p:nvSpPr>
            <p:spPr>
              <a:xfrm>
                <a:off x="-3445296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4" name="椭圆 403"/>
              <p:cNvSpPr/>
              <p:nvPr/>
            </p:nvSpPr>
            <p:spPr>
              <a:xfrm>
                <a:off x="-3376329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5" name="椭圆 404"/>
              <p:cNvSpPr/>
              <p:nvPr/>
            </p:nvSpPr>
            <p:spPr>
              <a:xfrm>
                <a:off x="-3307363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6" name="椭圆 405"/>
              <p:cNvSpPr/>
              <p:nvPr/>
            </p:nvSpPr>
            <p:spPr>
              <a:xfrm>
                <a:off x="-3238396" y="526279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7" name="椭圆 406"/>
              <p:cNvSpPr/>
              <p:nvPr/>
            </p:nvSpPr>
            <p:spPr>
              <a:xfrm>
                <a:off x="-3859095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8" name="椭圆 407"/>
              <p:cNvSpPr/>
              <p:nvPr/>
            </p:nvSpPr>
            <p:spPr>
              <a:xfrm>
                <a:off x="-3790128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9" name="椭圆 408"/>
              <p:cNvSpPr/>
              <p:nvPr/>
            </p:nvSpPr>
            <p:spPr>
              <a:xfrm>
                <a:off x="-3721162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0" name="椭圆 409"/>
              <p:cNvSpPr/>
              <p:nvPr/>
            </p:nvSpPr>
            <p:spPr>
              <a:xfrm>
                <a:off x="-3652195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1" name="椭圆 410"/>
              <p:cNvSpPr/>
              <p:nvPr/>
            </p:nvSpPr>
            <p:spPr>
              <a:xfrm>
                <a:off x="-3583229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2" name="椭圆 411"/>
              <p:cNvSpPr/>
              <p:nvPr/>
            </p:nvSpPr>
            <p:spPr>
              <a:xfrm>
                <a:off x="-3514262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3" name="椭圆 412"/>
              <p:cNvSpPr/>
              <p:nvPr/>
            </p:nvSpPr>
            <p:spPr>
              <a:xfrm>
                <a:off x="-3445296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4" name="椭圆 413"/>
              <p:cNvSpPr/>
              <p:nvPr/>
            </p:nvSpPr>
            <p:spPr>
              <a:xfrm>
                <a:off x="-3376329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5" name="椭圆 414"/>
              <p:cNvSpPr/>
              <p:nvPr/>
            </p:nvSpPr>
            <p:spPr>
              <a:xfrm>
                <a:off x="-3307363" y="5335976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6" name="椭圆 415"/>
              <p:cNvSpPr/>
              <p:nvPr/>
            </p:nvSpPr>
            <p:spPr>
              <a:xfrm>
                <a:off x="-3790128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7" name="椭圆 416"/>
              <p:cNvSpPr/>
              <p:nvPr/>
            </p:nvSpPr>
            <p:spPr>
              <a:xfrm>
                <a:off x="-3721162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8" name="椭圆 417"/>
              <p:cNvSpPr/>
              <p:nvPr/>
            </p:nvSpPr>
            <p:spPr>
              <a:xfrm>
                <a:off x="-3652195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9" name="椭圆 418"/>
              <p:cNvSpPr/>
              <p:nvPr/>
            </p:nvSpPr>
            <p:spPr>
              <a:xfrm>
                <a:off x="-3583229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0" name="椭圆 419"/>
              <p:cNvSpPr/>
              <p:nvPr/>
            </p:nvSpPr>
            <p:spPr>
              <a:xfrm>
                <a:off x="-3514262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1" name="椭圆 420"/>
              <p:cNvSpPr/>
              <p:nvPr/>
            </p:nvSpPr>
            <p:spPr>
              <a:xfrm>
                <a:off x="-3445296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2" name="椭圆 421"/>
              <p:cNvSpPr/>
              <p:nvPr/>
            </p:nvSpPr>
            <p:spPr>
              <a:xfrm>
                <a:off x="-3376329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3" name="椭圆 422"/>
              <p:cNvSpPr/>
              <p:nvPr/>
            </p:nvSpPr>
            <p:spPr>
              <a:xfrm>
                <a:off x="-3307363" y="540915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4" name="椭圆 423"/>
              <p:cNvSpPr/>
              <p:nvPr/>
            </p:nvSpPr>
            <p:spPr>
              <a:xfrm>
                <a:off x="-3790128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5" name="椭圆 424"/>
              <p:cNvSpPr/>
              <p:nvPr/>
            </p:nvSpPr>
            <p:spPr>
              <a:xfrm>
                <a:off x="-3721162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6" name="椭圆 425"/>
              <p:cNvSpPr/>
              <p:nvPr/>
            </p:nvSpPr>
            <p:spPr>
              <a:xfrm>
                <a:off x="-3652195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7" name="椭圆 426"/>
              <p:cNvSpPr/>
              <p:nvPr/>
            </p:nvSpPr>
            <p:spPr>
              <a:xfrm>
                <a:off x="-3583229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8" name="椭圆 427"/>
              <p:cNvSpPr/>
              <p:nvPr/>
            </p:nvSpPr>
            <p:spPr>
              <a:xfrm>
                <a:off x="-3514262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9" name="椭圆 428"/>
              <p:cNvSpPr/>
              <p:nvPr/>
            </p:nvSpPr>
            <p:spPr>
              <a:xfrm>
                <a:off x="-3445296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0" name="椭圆 429"/>
              <p:cNvSpPr/>
              <p:nvPr/>
            </p:nvSpPr>
            <p:spPr>
              <a:xfrm>
                <a:off x="-3376329" y="548233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1" name="椭圆 430"/>
              <p:cNvSpPr/>
              <p:nvPr/>
            </p:nvSpPr>
            <p:spPr>
              <a:xfrm>
                <a:off x="-3790128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2" name="椭圆 431"/>
              <p:cNvSpPr/>
              <p:nvPr/>
            </p:nvSpPr>
            <p:spPr>
              <a:xfrm>
                <a:off x="-3721162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3" name="椭圆 432"/>
              <p:cNvSpPr/>
              <p:nvPr/>
            </p:nvSpPr>
            <p:spPr>
              <a:xfrm>
                <a:off x="-3652195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4" name="椭圆 433"/>
              <p:cNvSpPr/>
              <p:nvPr/>
            </p:nvSpPr>
            <p:spPr>
              <a:xfrm>
                <a:off x="-3583229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5" name="椭圆 434"/>
              <p:cNvSpPr/>
              <p:nvPr/>
            </p:nvSpPr>
            <p:spPr>
              <a:xfrm>
                <a:off x="-3514262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6" name="椭圆 435"/>
              <p:cNvSpPr/>
              <p:nvPr/>
            </p:nvSpPr>
            <p:spPr>
              <a:xfrm>
                <a:off x="-3445296" y="5555515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7" name="椭圆 436"/>
              <p:cNvSpPr/>
              <p:nvPr/>
            </p:nvSpPr>
            <p:spPr>
              <a:xfrm>
                <a:off x="-3790128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8" name="椭圆 437"/>
              <p:cNvSpPr/>
              <p:nvPr/>
            </p:nvSpPr>
            <p:spPr>
              <a:xfrm>
                <a:off x="-3721162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9" name="椭圆 438"/>
              <p:cNvSpPr/>
              <p:nvPr/>
            </p:nvSpPr>
            <p:spPr>
              <a:xfrm>
                <a:off x="-3652195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0" name="椭圆 439"/>
              <p:cNvSpPr/>
              <p:nvPr/>
            </p:nvSpPr>
            <p:spPr>
              <a:xfrm>
                <a:off x="-3583229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1" name="椭圆 440"/>
              <p:cNvSpPr/>
              <p:nvPr/>
            </p:nvSpPr>
            <p:spPr>
              <a:xfrm>
                <a:off x="-3514262" y="562869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2" name="椭圆 441"/>
              <p:cNvSpPr/>
              <p:nvPr/>
            </p:nvSpPr>
            <p:spPr>
              <a:xfrm>
                <a:off x="-3790128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3" name="椭圆 442"/>
              <p:cNvSpPr/>
              <p:nvPr/>
            </p:nvSpPr>
            <p:spPr>
              <a:xfrm>
                <a:off x="-3721162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4" name="椭圆 443"/>
              <p:cNvSpPr/>
              <p:nvPr/>
            </p:nvSpPr>
            <p:spPr>
              <a:xfrm>
                <a:off x="-3652195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5" name="椭圆 444"/>
              <p:cNvSpPr/>
              <p:nvPr/>
            </p:nvSpPr>
            <p:spPr>
              <a:xfrm>
                <a:off x="-3583229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6" name="椭圆 445"/>
              <p:cNvSpPr/>
              <p:nvPr/>
            </p:nvSpPr>
            <p:spPr>
              <a:xfrm>
                <a:off x="-3514262" y="5701874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7" name="椭圆 446"/>
              <p:cNvSpPr/>
              <p:nvPr/>
            </p:nvSpPr>
            <p:spPr>
              <a:xfrm>
                <a:off x="-3790128" y="577505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8" name="椭圆 447"/>
              <p:cNvSpPr/>
              <p:nvPr/>
            </p:nvSpPr>
            <p:spPr>
              <a:xfrm>
                <a:off x="-3721162" y="577505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9" name="椭圆 448"/>
              <p:cNvSpPr/>
              <p:nvPr/>
            </p:nvSpPr>
            <p:spPr>
              <a:xfrm>
                <a:off x="-3652195" y="577505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0" name="椭圆 449"/>
              <p:cNvSpPr/>
              <p:nvPr/>
            </p:nvSpPr>
            <p:spPr>
              <a:xfrm>
                <a:off x="-3583229" y="577505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1" name="椭圆 450"/>
              <p:cNvSpPr/>
              <p:nvPr/>
            </p:nvSpPr>
            <p:spPr>
              <a:xfrm>
                <a:off x="-3790128" y="584823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2" name="椭圆 451"/>
              <p:cNvSpPr/>
              <p:nvPr/>
            </p:nvSpPr>
            <p:spPr>
              <a:xfrm>
                <a:off x="-3721162" y="5848233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3" name="椭圆 452"/>
              <p:cNvSpPr/>
              <p:nvPr/>
            </p:nvSpPr>
            <p:spPr>
              <a:xfrm>
                <a:off x="-3790128" y="592141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4" name="椭圆 453"/>
              <p:cNvSpPr/>
              <p:nvPr/>
            </p:nvSpPr>
            <p:spPr>
              <a:xfrm>
                <a:off x="-3721162" y="592141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5" name="椭圆 454"/>
              <p:cNvSpPr/>
              <p:nvPr/>
            </p:nvSpPr>
            <p:spPr>
              <a:xfrm>
                <a:off x="-3859095" y="599459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6" name="椭圆 455"/>
              <p:cNvSpPr/>
              <p:nvPr/>
            </p:nvSpPr>
            <p:spPr>
              <a:xfrm>
                <a:off x="-3790128" y="5994592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7" name="椭圆 456"/>
              <p:cNvSpPr/>
              <p:nvPr/>
            </p:nvSpPr>
            <p:spPr>
              <a:xfrm>
                <a:off x="-3859095" y="606777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8" name="椭圆 457"/>
              <p:cNvSpPr/>
              <p:nvPr/>
            </p:nvSpPr>
            <p:spPr>
              <a:xfrm>
                <a:off x="-3790128" y="606777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9" name="椭圆 458"/>
              <p:cNvSpPr/>
              <p:nvPr/>
            </p:nvSpPr>
            <p:spPr>
              <a:xfrm>
                <a:off x="-3790128" y="614095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0" name="椭圆 459"/>
              <p:cNvSpPr/>
              <p:nvPr/>
            </p:nvSpPr>
            <p:spPr>
              <a:xfrm>
                <a:off x="-3721162" y="6140951"/>
                <a:ext cx="57277" cy="57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215" name="矩形 1214"/>
          <p:cNvSpPr/>
          <p:nvPr userDrawn="1"/>
        </p:nvSpPr>
        <p:spPr>
          <a:xfrm>
            <a:off x="4257675" y="6583363"/>
            <a:ext cx="628650" cy="274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fld id="{4F9CEF6A-7D72-428E-BD8C-938376623F15}" type="slidenum">
              <a:rPr lang="en-US" altLang="zh-CN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pPr algn="ctr">
                <a:defRPr/>
              </a:pPr>
              <a:t>‹#›</a:t>
            </a:fld>
            <a:r>
              <a:rPr lang="en-US" altLang="zh-CN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endParaRPr lang="zh-CN" altLang="en-US" sz="16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16" name="图片 1215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矩形 7"/>
          <p:cNvSpPr>
            <a:spLocks noChangeArrowheads="1"/>
          </p:cNvSpPr>
          <p:nvPr/>
        </p:nvSpPr>
        <p:spPr bwMode="auto">
          <a:xfrm>
            <a:off x="4257675" y="6583363"/>
            <a:ext cx="628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 defTabSz="914400">
              <a:defRPr/>
            </a:pPr>
            <a:r>
              <a:rPr lang="en-US" altLang="zh-CN" sz="1600">
                <a:latin typeface="微软雅黑" pitchFamily="34" charset="-122"/>
                <a:ea typeface="微软雅黑" pitchFamily="34" charset="-122"/>
              </a:rPr>
              <a:t>-</a:t>
            </a:r>
            <a:fld id="{AFC60551-122B-4BCF-B609-238E3EB4F09D}" type="slidenum">
              <a:rPr lang="en-US" altLang="zh-CN" sz="1600">
                <a:latin typeface="微软雅黑" pitchFamily="34" charset="-122"/>
                <a:ea typeface="微软雅黑" pitchFamily="34" charset="-122"/>
              </a:rPr>
              <a:pPr algn="ctr" defTabSz="914400">
                <a:defRPr/>
              </a:pPr>
              <a:t>‹#›</a:t>
            </a:fld>
            <a:r>
              <a:rPr lang="en-US" altLang="zh-CN" sz="1600">
                <a:latin typeface="微软雅黑" pitchFamily="34" charset="-122"/>
                <a:ea typeface="微软雅黑" pitchFamily="34" charset="-122"/>
              </a:rPr>
              <a:t>-</a:t>
            </a:r>
            <a:endParaRPr lang="zh-CN" altLang="en-US" sz="16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Footer Placeholder 6"/>
          <p:cNvSpPr txBox="1">
            <a:spLocks/>
          </p:cNvSpPr>
          <p:nvPr/>
        </p:nvSpPr>
        <p:spPr bwMode="auto">
          <a:xfrm>
            <a:off x="0" y="6551613"/>
            <a:ext cx="3995738" cy="2984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15000"/>
              </a:spcBef>
              <a:buClr>
                <a:srgbClr val="747273"/>
              </a:buClr>
              <a:defRPr/>
            </a:pPr>
            <a:r>
              <a:rPr lang="en-US" altLang="zh-CN" dirty="0" smtClean="0">
                <a:solidFill>
                  <a:srgbClr val="8A8A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© 2015 Tianma Micro-electronics Co., Ltd. All rights reserved.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</p:sldLayoutIdLst>
  <p:txStyles>
    <p:titleStyle>
      <a:lvl1pPr algn="ctr" defTabSz="8778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778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Franklin Gothic Medium" pitchFamily="34" charset="0"/>
          <a:ea typeface="微软雅黑" pitchFamily="34" charset="-122"/>
        </a:defRPr>
      </a:lvl2pPr>
      <a:lvl3pPr algn="ctr" defTabSz="8778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Franklin Gothic Medium" pitchFamily="34" charset="0"/>
          <a:ea typeface="微软雅黑" pitchFamily="34" charset="-122"/>
        </a:defRPr>
      </a:lvl3pPr>
      <a:lvl4pPr algn="ctr" defTabSz="8778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Franklin Gothic Medium" pitchFamily="34" charset="0"/>
          <a:ea typeface="微软雅黑" pitchFamily="34" charset="-122"/>
        </a:defRPr>
      </a:lvl4pPr>
      <a:lvl5pPr algn="ctr" defTabSz="8778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Franklin Gothic Medium" pitchFamily="34" charset="0"/>
          <a:ea typeface="微软雅黑" pitchFamily="34" charset="-122"/>
        </a:defRPr>
      </a:lvl5pPr>
      <a:lvl6pPr marL="457200" algn="ctr" defTabSz="8778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Franklin Gothic Medium" pitchFamily="34" charset="0"/>
          <a:ea typeface="微软雅黑" pitchFamily="34" charset="-122"/>
        </a:defRPr>
      </a:lvl6pPr>
      <a:lvl7pPr marL="914400" algn="ctr" defTabSz="8778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Franklin Gothic Medium" pitchFamily="34" charset="0"/>
          <a:ea typeface="微软雅黑" pitchFamily="34" charset="-122"/>
        </a:defRPr>
      </a:lvl7pPr>
      <a:lvl8pPr marL="1371600" algn="ctr" defTabSz="8778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Franklin Gothic Medium" pitchFamily="34" charset="0"/>
          <a:ea typeface="微软雅黑" pitchFamily="34" charset="-122"/>
        </a:defRPr>
      </a:lvl8pPr>
      <a:lvl9pPr marL="1828800" algn="ctr" defTabSz="8778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Franklin Gothic Medium" pitchFamily="34" charset="0"/>
          <a:ea typeface="微软雅黑" pitchFamily="34" charset="-122"/>
        </a:defRPr>
      </a:lvl9pPr>
    </p:titleStyle>
    <p:bodyStyle>
      <a:lvl1pPr marL="328613" indent="-328613" algn="l" defTabSz="8778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12788" indent="-274638" algn="l" defTabSz="8778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>
          <a:solidFill>
            <a:schemeClr val="tx1"/>
          </a:solidFill>
          <a:latin typeface="+mn-lt"/>
          <a:ea typeface="+mn-ea"/>
        </a:defRPr>
      </a:lvl2pPr>
      <a:lvl3pPr marL="1098550" indent="-219075" algn="l" defTabSz="8778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00">
          <a:solidFill>
            <a:schemeClr val="tx1"/>
          </a:solidFill>
          <a:latin typeface="+mn-lt"/>
          <a:ea typeface="+mn-ea"/>
        </a:defRPr>
      </a:lvl3pPr>
      <a:lvl4pPr marL="1538288" indent="-219075" algn="l" defTabSz="8778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1978025" indent="-219075" algn="l" defTabSz="8778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35225" indent="-219075" algn="l" defTabSz="8778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892425" indent="-219075" algn="l" defTabSz="8778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49625" indent="-219075" algn="l" defTabSz="8778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06825" indent="-219075" algn="l" defTabSz="8778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4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13" Type="http://schemas.openxmlformats.org/officeDocument/2006/relationships/image" Target="../media/image85.jpeg"/><Relationship Id="rId18" Type="http://schemas.openxmlformats.org/officeDocument/2006/relationships/image" Target="../media/image90.jpeg"/><Relationship Id="rId3" Type="http://schemas.openxmlformats.org/officeDocument/2006/relationships/image" Target="../media/image36.png"/><Relationship Id="rId21" Type="http://schemas.openxmlformats.org/officeDocument/2006/relationships/image" Target="../media/image93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17" Type="http://schemas.openxmlformats.org/officeDocument/2006/relationships/image" Target="../media/image89.jpeg"/><Relationship Id="rId2" Type="http://schemas.openxmlformats.org/officeDocument/2006/relationships/image" Target="../media/image64.jpeg"/><Relationship Id="rId16" Type="http://schemas.openxmlformats.org/officeDocument/2006/relationships/image" Target="../media/image88.png"/><Relationship Id="rId20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24" Type="http://schemas.openxmlformats.org/officeDocument/2006/relationships/image" Target="../media/image96.png"/><Relationship Id="rId5" Type="http://schemas.openxmlformats.org/officeDocument/2006/relationships/image" Target="../media/image77.jpeg"/><Relationship Id="rId15" Type="http://schemas.openxmlformats.org/officeDocument/2006/relationships/image" Target="../media/image87.png"/><Relationship Id="rId23" Type="http://schemas.openxmlformats.org/officeDocument/2006/relationships/image" Target="../media/image95.jpeg"/><Relationship Id="rId10" Type="http://schemas.openxmlformats.org/officeDocument/2006/relationships/image" Target="../media/image82.jpeg"/><Relationship Id="rId19" Type="http://schemas.openxmlformats.org/officeDocument/2006/relationships/image" Target="../media/image91.jpeg"/><Relationship Id="rId4" Type="http://schemas.openxmlformats.org/officeDocument/2006/relationships/image" Target="../media/image42.png"/><Relationship Id="rId9" Type="http://schemas.openxmlformats.org/officeDocument/2006/relationships/image" Target="../media/image81.jpeg"/><Relationship Id="rId14" Type="http://schemas.openxmlformats.org/officeDocument/2006/relationships/image" Target="../media/image86.png"/><Relationship Id="rId22" Type="http://schemas.openxmlformats.org/officeDocument/2006/relationships/image" Target="../media/image9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64.jpe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.xml"/><Relationship Id="rId4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64.jpe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png"/><Relationship Id="rId11" Type="http://schemas.openxmlformats.org/officeDocument/2006/relationships/image" Target="../media/image116.jpeg"/><Relationship Id="rId5" Type="http://schemas.openxmlformats.org/officeDocument/2006/relationships/image" Target="../media/image110.png"/><Relationship Id="rId10" Type="http://schemas.openxmlformats.org/officeDocument/2006/relationships/image" Target="../media/image115.jpeg"/><Relationship Id="rId4" Type="http://schemas.openxmlformats.org/officeDocument/2006/relationships/image" Target="../media/image109.png"/><Relationship Id="rId9" Type="http://schemas.openxmlformats.org/officeDocument/2006/relationships/image" Target="../media/image11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18" Type="http://schemas.openxmlformats.org/officeDocument/2006/relationships/image" Target="../media/image133.jpeg"/><Relationship Id="rId3" Type="http://schemas.openxmlformats.org/officeDocument/2006/relationships/image" Target="../media/image118.png"/><Relationship Id="rId21" Type="http://schemas.openxmlformats.org/officeDocument/2006/relationships/image" Target="../media/image136.jpe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17" Type="http://schemas.openxmlformats.org/officeDocument/2006/relationships/image" Target="../media/image132.jpeg"/><Relationship Id="rId2" Type="http://schemas.openxmlformats.org/officeDocument/2006/relationships/image" Target="../media/image64.jpeg"/><Relationship Id="rId16" Type="http://schemas.openxmlformats.org/officeDocument/2006/relationships/image" Target="../media/image131.png"/><Relationship Id="rId20" Type="http://schemas.openxmlformats.org/officeDocument/2006/relationships/image" Target="../media/image1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jpeg"/><Relationship Id="rId11" Type="http://schemas.openxmlformats.org/officeDocument/2006/relationships/image" Target="../media/image126.png"/><Relationship Id="rId5" Type="http://schemas.openxmlformats.org/officeDocument/2006/relationships/image" Target="../media/image120.jpeg"/><Relationship Id="rId15" Type="http://schemas.openxmlformats.org/officeDocument/2006/relationships/image" Target="../media/image130.jpeg"/><Relationship Id="rId10" Type="http://schemas.openxmlformats.org/officeDocument/2006/relationships/image" Target="../media/image125.png"/><Relationship Id="rId19" Type="http://schemas.openxmlformats.org/officeDocument/2006/relationships/image" Target="../media/image134.jpe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image" Target="../media/image129.jpeg"/><Relationship Id="rId22" Type="http://schemas.openxmlformats.org/officeDocument/2006/relationships/image" Target="../media/image1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image" Target="../media/image147.png"/><Relationship Id="rId18" Type="http://schemas.openxmlformats.org/officeDocument/2006/relationships/image" Target="../media/image152.jpeg"/><Relationship Id="rId26" Type="http://schemas.openxmlformats.org/officeDocument/2006/relationships/image" Target="../media/image160.png"/><Relationship Id="rId39" Type="http://schemas.openxmlformats.org/officeDocument/2006/relationships/image" Target="../media/image173.jpeg"/><Relationship Id="rId3" Type="http://schemas.openxmlformats.org/officeDocument/2006/relationships/image" Target="../media/image138.jpeg"/><Relationship Id="rId21" Type="http://schemas.openxmlformats.org/officeDocument/2006/relationships/image" Target="../media/image155.jpeg"/><Relationship Id="rId34" Type="http://schemas.openxmlformats.org/officeDocument/2006/relationships/image" Target="../media/image168.jpeg"/><Relationship Id="rId42" Type="http://schemas.openxmlformats.org/officeDocument/2006/relationships/image" Target="../media/image176.png"/><Relationship Id="rId47" Type="http://schemas.openxmlformats.org/officeDocument/2006/relationships/image" Target="../media/image181.png"/><Relationship Id="rId7" Type="http://schemas.openxmlformats.org/officeDocument/2006/relationships/hyperlink" Target="http://www.iraychina.com/ch/index.asp" TargetMode="External"/><Relationship Id="rId12" Type="http://schemas.openxmlformats.org/officeDocument/2006/relationships/image" Target="../media/image146.png"/><Relationship Id="rId17" Type="http://schemas.openxmlformats.org/officeDocument/2006/relationships/image" Target="../media/image151.jpeg"/><Relationship Id="rId25" Type="http://schemas.openxmlformats.org/officeDocument/2006/relationships/image" Target="../media/image159.jpeg"/><Relationship Id="rId33" Type="http://schemas.openxmlformats.org/officeDocument/2006/relationships/image" Target="../media/image167.jpeg"/><Relationship Id="rId38" Type="http://schemas.openxmlformats.org/officeDocument/2006/relationships/image" Target="../media/image172.jpeg"/><Relationship Id="rId46" Type="http://schemas.openxmlformats.org/officeDocument/2006/relationships/image" Target="../media/image180.png"/><Relationship Id="rId2" Type="http://schemas.openxmlformats.org/officeDocument/2006/relationships/image" Target="../media/image64.jpeg"/><Relationship Id="rId16" Type="http://schemas.openxmlformats.org/officeDocument/2006/relationships/image" Target="../media/image150.jpeg"/><Relationship Id="rId20" Type="http://schemas.openxmlformats.org/officeDocument/2006/relationships/image" Target="../media/image154.jpeg"/><Relationship Id="rId29" Type="http://schemas.openxmlformats.org/officeDocument/2006/relationships/image" Target="../media/image163.png"/><Relationship Id="rId41" Type="http://schemas.openxmlformats.org/officeDocument/2006/relationships/image" Target="../media/image1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.jpeg"/><Relationship Id="rId11" Type="http://schemas.openxmlformats.org/officeDocument/2006/relationships/image" Target="../media/image145.png"/><Relationship Id="rId24" Type="http://schemas.openxmlformats.org/officeDocument/2006/relationships/image" Target="../media/image158.jpeg"/><Relationship Id="rId32" Type="http://schemas.openxmlformats.org/officeDocument/2006/relationships/image" Target="../media/image166.jpeg"/><Relationship Id="rId37" Type="http://schemas.openxmlformats.org/officeDocument/2006/relationships/image" Target="../media/image171.png"/><Relationship Id="rId40" Type="http://schemas.openxmlformats.org/officeDocument/2006/relationships/image" Target="../media/image174.jpeg"/><Relationship Id="rId45" Type="http://schemas.openxmlformats.org/officeDocument/2006/relationships/image" Target="../media/image179.png"/><Relationship Id="rId5" Type="http://schemas.openxmlformats.org/officeDocument/2006/relationships/image" Target="../media/image140.png"/><Relationship Id="rId15" Type="http://schemas.openxmlformats.org/officeDocument/2006/relationships/image" Target="../media/image149.png"/><Relationship Id="rId23" Type="http://schemas.openxmlformats.org/officeDocument/2006/relationships/image" Target="../media/image157.jpeg"/><Relationship Id="rId28" Type="http://schemas.openxmlformats.org/officeDocument/2006/relationships/image" Target="../media/image162.png"/><Relationship Id="rId36" Type="http://schemas.openxmlformats.org/officeDocument/2006/relationships/image" Target="../media/image170.jpeg"/><Relationship Id="rId10" Type="http://schemas.openxmlformats.org/officeDocument/2006/relationships/image" Target="../media/image144.png"/><Relationship Id="rId19" Type="http://schemas.openxmlformats.org/officeDocument/2006/relationships/image" Target="../media/image153.png"/><Relationship Id="rId31" Type="http://schemas.openxmlformats.org/officeDocument/2006/relationships/image" Target="../media/image165.png"/><Relationship Id="rId44" Type="http://schemas.openxmlformats.org/officeDocument/2006/relationships/image" Target="../media/image178.png"/><Relationship Id="rId4" Type="http://schemas.openxmlformats.org/officeDocument/2006/relationships/image" Target="../media/image139.png"/><Relationship Id="rId9" Type="http://schemas.openxmlformats.org/officeDocument/2006/relationships/image" Target="../media/image143.jpeg"/><Relationship Id="rId14" Type="http://schemas.openxmlformats.org/officeDocument/2006/relationships/image" Target="../media/image148.png"/><Relationship Id="rId22" Type="http://schemas.openxmlformats.org/officeDocument/2006/relationships/image" Target="../media/image156.jpeg"/><Relationship Id="rId27" Type="http://schemas.openxmlformats.org/officeDocument/2006/relationships/image" Target="../media/image161.png"/><Relationship Id="rId30" Type="http://schemas.openxmlformats.org/officeDocument/2006/relationships/image" Target="../media/image164.png"/><Relationship Id="rId35" Type="http://schemas.openxmlformats.org/officeDocument/2006/relationships/image" Target="../media/image169.jpeg"/><Relationship Id="rId43" Type="http://schemas.openxmlformats.org/officeDocument/2006/relationships/image" Target="../media/image177.png"/><Relationship Id="rId48" Type="http://schemas.openxmlformats.org/officeDocument/2006/relationships/image" Target="../media/image1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13" Type="http://schemas.openxmlformats.org/officeDocument/2006/relationships/image" Target="../media/image193.png"/><Relationship Id="rId18" Type="http://schemas.openxmlformats.org/officeDocument/2006/relationships/image" Target="../media/image198.png"/><Relationship Id="rId26" Type="http://schemas.openxmlformats.org/officeDocument/2006/relationships/image" Target="../media/image206.png"/><Relationship Id="rId3" Type="http://schemas.openxmlformats.org/officeDocument/2006/relationships/image" Target="../media/image183.png"/><Relationship Id="rId21" Type="http://schemas.openxmlformats.org/officeDocument/2006/relationships/image" Target="../media/image201.png"/><Relationship Id="rId7" Type="http://schemas.openxmlformats.org/officeDocument/2006/relationships/image" Target="../media/image187.png"/><Relationship Id="rId12" Type="http://schemas.openxmlformats.org/officeDocument/2006/relationships/image" Target="../media/image192.png"/><Relationship Id="rId17" Type="http://schemas.openxmlformats.org/officeDocument/2006/relationships/image" Target="../media/image197.png"/><Relationship Id="rId25" Type="http://schemas.openxmlformats.org/officeDocument/2006/relationships/image" Target="../media/image205.png"/><Relationship Id="rId2" Type="http://schemas.openxmlformats.org/officeDocument/2006/relationships/image" Target="../media/image64.jpeg"/><Relationship Id="rId16" Type="http://schemas.openxmlformats.org/officeDocument/2006/relationships/image" Target="../media/image196.png"/><Relationship Id="rId20" Type="http://schemas.openxmlformats.org/officeDocument/2006/relationships/image" Target="../media/image20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6.jpeg"/><Relationship Id="rId11" Type="http://schemas.openxmlformats.org/officeDocument/2006/relationships/image" Target="../media/image191.jpeg"/><Relationship Id="rId24" Type="http://schemas.openxmlformats.org/officeDocument/2006/relationships/image" Target="../media/image204.jpeg"/><Relationship Id="rId5" Type="http://schemas.openxmlformats.org/officeDocument/2006/relationships/image" Target="../media/image185.png"/><Relationship Id="rId15" Type="http://schemas.openxmlformats.org/officeDocument/2006/relationships/image" Target="../media/image195.png"/><Relationship Id="rId23" Type="http://schemas.openxmlformats.org/officeDocument/2006/relationships/image" Target="../media/image203.png"/><Relationship Id="rId28" Type="http://schemas.openxmlformats.org/officeDocument/2006/relationships/image" Target="../media/image208.png"/><Relationship Id="rId10" Type="http://schemas.openxmlformats.org/officeDocument/2006/relationships/image" Target="../media/image190.jpeg"/><Relationship Id="rId19" Type="http://schemas.openxmlformats.org/officeDocument/2006/relationships/image" Target="../media/image199.jpeg"/><Relationship Id="rId4" Type="http://schemas.openxmlformats.org/officeDocument/2006/relationships/image" Target="../media/image184.png"/><Relationship Id="rId9" Type="http://schemas.openxmlformats.org/officeDocument/2006/relationships/image" Target="../media/image189.jpeg"/><Relationship Id="rId14" Type="http://schemas.openxmlformats.org/officeDocument/2006/relationships/image" Target="../media/image194.png"/><Relationship Id="rId22" Type="http://schemas.openxmlformats.org/officeDocument/2006/relationships/image" Target="../media/image202.png"/><Relationship Id="rId27" Type="http://schemas.openxmlformats.org/officeDocument/2006/relationships/image" Target="../media/image20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image" Target="../media/image3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image" Target="../media/image15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pn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5.jpe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18" Type="http://schemas.openxmlformats.org/officeDocument/2006/relationships/image" Target="../media/image59.png"/><Relationship Id="rId3" Type="http://schemas.openxmlformats.org/officeDocument/2006/relationships/image" Target="../media/image15.jpeg"/><Relationship Id="rId21" Type="http://schemas.openxmlformats.org/officeDocument/2006/relationships/image" Target="../media/image62.jpeg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7.jpe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93063" y="3248025"/>
            <a:ext cx="115093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图片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93063" y="4308475"/>
            <a:ext cx="115093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图片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93063" y="5368925"/>
            <a:ext cx="115093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图片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4175" y="209550"/>
            <a:ext cx="5905500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073150"/>
            <a:ext cx="914400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组合 9"/>
          <p:cNvGrpSpPr>
            <a:grpSpLocks/>
          </p:cNvGrpSpPr>
          <p:nvPr/>
        </p:nvGrpSpPr>
        <p:grpSpPr bwMode="auto">
          <a:xfrm>
            <a:off x="1455738" y="5386388"/>
            <a:ext cx="5078412" cy="323850"/>
            <a:chOff x="3561089" y="3347008"/>
            <a:chExt cx="5400032" cy="360141"/>
          </a:xfrm>
        </p:grpSpPr>
        <p:sp>
          <p:nvSpPr>
            <p:cNvPr id="11" name="矩形 10"/>
            <p:cNvSpPr/>
            <p:nvPr/>
          </p:nvSpPr>
          <p:spPr>
            <a:xfrm>
              <a:off x="3561089" y="3347008"/>
              <a:ext cx="5400032" cy="359985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  <a:alpha val="0"/>
                  </a:sysClr>
                </a:gs>
                <a:gs pos="50000">
                  <a:sysClr val="window" lastClr="FFFFFF">
                    <a:lumMod val="85000"/>
                    <a:alpha val="50000"/>
                  </a:sysClr>
                </a:gs>
                <a:gs pos="100000">
                  <a:sysClr val="window" lastClr="FFFFFF">
                    <a:lumMod val="85000"/>
                    <a:alpha val="0"/>
                  </a:sys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561089" y="3347012"/>
              <a:ext cx="5400032" cy="1235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  <a:alpha val="0"/>
                  </a:sysClr>
                </a:gs>
                <a:gs pos="50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85000"/>
                    <a:alpha val="0"/>
                  </a:sys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561089" y="3521713"/>
              <a:ext cx="5400032" cy="10588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  <a:alpha val="0"/>
                  </a:sysClr>
                </a:gs>
                <a:gs pos="50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85000"/>
                    <a:alpha val="0"/>
                  </a:sys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561089" y="3694796"/>
              <a:ext cx="5400032" cy="12353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  <a:alpha val="0"/>
                  </a:sysClr>
                </a:gs>
                <a:gs pos="50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85000"/>
                    <a:alpha val="0"/>
                  </a:sys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2214563" y="5357813"/>
            <a:ext cx="3563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2400" i="1">
                <a:solidFill>
                  <a:srgbClr val="0065B3"/>
                </a:solidFill>
                <a:latin typeface="微软雅黑" pitchFamily="34" charset="-122"/>
                <a:ea typeface="微软雅黑" pitchFamily="34" charset="-122"/>
              </a:rPr>
              <a:t>Industrial  Display</a:t>
            </a:r>
            <a:endParaRPr lang="zh-CN" altLang="en-US" sz="2400" i="1">
              <a:solidFill>
                <a:srgbClr val="0065B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35000" y="3681413"/>
            <a:ext cx="6554788" cy="12303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dirty="0">
                <a:solidFill>
                  <a:srgbClr val="0065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Tianma Micro-electronics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dirty="0">
                <a:solidFill>
                  <a:srgbClr val="0065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Group Profile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32588" y="6129338"/>
            <a:ext cx="9715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zh-HK" sz="1200" i="1" dirty="0">
                <a:solidFill>
                  <a:schemeClr val="bg1">
                    <a:lumMod val="50000"/>
                  </a:schemeClr>
                </a:solidFill>
                <a:ea typeface="宋体" pitchFamily="2" charset="-122"/>
              </a:rPr>
              <a:t>Ver.2015.8</a:t>
            </a:r>
            <a:endParaRPr lang="zh-HK" altLang="en-US" sz="1200" i="1" dirty="0">
              <a:solidFill>
                <a:schemeClr val="bg1">
                  <a:lumMod val="50000"/>
                </a:schemeClr>
              </a:solidFill>
              <a:ea typeface="宋体" pitchFamily="2" charset="-122"/>
            </a:endParaRPr>
          </a:p>
        </p:txBody>
      </p:sp>
      <p:pic>
        <p:nvPicPr>
          <p:cNvPr id="7191" name="Picture 23" descr="TIANMA Profile---Industrial V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13" name="Picture 57" descr="TIANMA Profile---Industrial V2 拷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9457" name="组合 1"/>
          <p:cNvGrpSpPr>
            <a:grpSpLocks/>
          </p:cNvGrpSpPr>
          <p:nvPr/>
        </p:nvGrpSpPr>
        <p:grpSpPr bwMode="auto">
          <a:xfrm>
            <a:off x="690563" y="2060575"/>
            <a:ext cx="7913687" cy="4292600"/>
            <a:chOff x="-8468609" y="1364129"/>
            <a:chExt cx="8779816" cy="4763427"/>
          </a:xfrm>
        </p:grpSpPr>
        <p:sp>
          <p:nvSpPr>
            <p:cNvPr id="3" name="矩形 2"/>
            <p:cNvSpPr/>
            <p:nvPr/>
          </p:nvSpPr>
          <p:spPr>
            <a:xfrm>
              <a:off x="-8468609" y="1364129"/>
              <a:ext cx="8779816" cy="4763427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180000" tIns="0" rIns="0" bIns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Text" lastClr="000000"/>
                </a:solidFill>
                <a:latin typeface="+mj-ea"/>
                <a:ea typeface="+mj-ea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-8361173" y="2766380"/>
              <a:ext cx="8564945" cy="3260764"/>
            </a:xfrm>
            <a:prstGeom prst="roundRect">
              <a:avLst>
                <a:gd name="adj" fmla="val 13096"/>
              </a:avLst>
            </a:prstGeom>
            <a:solidFill>
              <a:srgbClr val="5B9BD5">
                <a:lumMod val="75000"/>
                <a:alpha val="10000"/>
              </a:srgbClr>
            </a:solidFill>
            <a:ln w="9525" cap="flat" cmpd="sng" algn="ctr">
              <a:solidFill>
                <a:srgbClr val="5B9BD5">
                  <a:lumMod val="75000"/>
                </a:srgbClr>
              </a:solidFill>
              <a:prstDash val="sysDot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grpSp>
          <p:nvGrpSpPr>
            <p:cNvPr id="19466" name="组合 41"/>
            <p:cNvGrpSpPr>
              <a:grpSpLocks/>
            </p:cNvGrpSpPr>
            <p:nvPr/>
          </p:nvGrpSpPr>
          <p:grpSpPr bwMode="auto">
            <a:xfrm>
              <a:off x="-6515155" y="1811136"/>
              <a:ext cx="5969184" cy="4298546"/>
              <a:chOff x="2267802" y="1495425"/>
              <a:chExt cx="5969184" cy="1791845"/>
            </a:xfrm>
          </p:grpSpPr>
          <p:cxnSp>
            <p:nvCxnSpPr>
              <p:cNvPr id="47" name="直接连接符 46"/>
              <p:cNvCxnSpPr/>
              <p:nvPr/>
            </p:nvCxnSpPr>
            <p:spPr>
              <a:xfrm>
                <a:off x="5848186" y="1524250"/>
                <a:ext cx="0" cy="1763128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>
                    <a:alpha val="30000"/>
                  </a:sys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48" name="直接连接符 47"/>
              <p:cNvCxnSpPr/>
              <p:nvPr/>
            </p:nvCxnSpPr>
            <p:spPr>
              <a:xfrm>
                <a:off x="8236437" y="1524250"/>
                <a:ext cx="0" cy="1763128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>
                    <a:alpha val="30000"/>
                  </a:sys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49" name="直接连接符 48"/>
              <p:cNvCxnSpPr/>
              <p:nvPr/>
            </p:nvCxnSpPr>
            <p:spPr>
              <a:xfrm>
                <a:off x="7042311" y="1524250"/>
                <a:ext cx="0" cy="1763128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>
                    <a:alpha val="30000"/>
                  </a:sys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267570" y="1495610"/>
                <a:ext cx="0" cy="1763128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>
                    <a:alpha val="30000"/>
                  </a:sys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461696" y="1495610"/>
                <a:ext cx="0" cy="1763128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>
                    <a:alpha val="30000"/>
                  </a:sys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655821" y="1524250"/>
                <a:ext cx="0" cy="1763128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>
                    <a:alpha val="30000"/>
                  </a:sys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</p:grpSp>
        <p:sp>
          <p:nvSpPr>
            <p:cNvPr id="6" name="文本框 49"/>
            <p:cNvSpPr txBox="1"/>
            <p:nvPr/>
          </p:nvSpPr>
          <p:spPr>
            <a:xfrm>
              <a:off x="-5101105" y="1392315"/>
              <a:ext cx="811934" cy="3752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2013</a:t>
              </a:r>
            </a:p>
          </p:txBody>
        </p:sp>
        <p:sp>
          <p:nvSpPr>
            <p:cNvPr id="7" name="文本框 52"/>
            <p:cNvSpPr txBox="1"/>
            <p:nvPr/>
          </p:nvSpPr>
          <p:spPr>
            <a:xfrm>
              <a:off x="-3924592" y="1392315"/>
              <a:ext cx="811934" cy="3752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2014</a:t>
              </a:r>
            </a:p>
          </p:txBody>
        </p:sp>
        <p:sp>
          <p:nvSpPr>
            <p:cNvPr id="8" name="右箭头 7"/>
            <p:cNvSpPr/>
            <p:nvPr/>
          </p:nvSpPr>
          <p:spPr bwMode="auto">
            <a:xfrm>
              <a:off x="-7286813" y="2230847"/>
              <a:ext cx="6740293" cy="438645"/>
            </a:xfrm>
            <a:prstGeom prst="rightArrow">
              <a:avLst/>
            </a:prstGeom>
            <a:gradFill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1" name="等腰三角形 10"/>
            <p:cNvSpPr/>
            <p:nvPr/>
          </p:nvSpPr>
          <p:spPr bwMode="auto">
            <a:xfrm>
              <a:off x="-4956682" y="2306598"/>
              <a:ext cx="206065" cy="271290"/>
            </a:xfrm>
            <a:prstGeom prst="triangl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2" name="矩形标注 11"/>
            <p:cNvSpPr/>
            <p:nvPr/>
          </p:nvSpPr>
          <p:spPr bwMode="auto">
            <a:xfrm>
              <a:off x="-5145136" y="1860907"/>
              <a:ext cx="991583" cy="375226"/>
            </a:xfrm>
            <a:prstGeom prst="wedgeRectCallout">
              <a:avLst>
                <a:gd name="adj1" fmla="val -18142"/>
                <a:gd name="adj2" fmla="val 66888"/>
              </a:avLst>
            </a:prstGeom>
            <a:solidFill>
              <a:srgbClr val="0070C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50" kern="0" dirty="0">
                  <a:solidFill>
                    <a:sysClr val="window" lastClr="FFFFFF"/>
                  </a:solidFill>
                  <a:latin typeface="+mj-ea"/>
                  <a:ea typeface="+mj-ea"/>
                </a:rPr>
                <a:t>Delivery</a:t>
              </a:r>
              <a:endParaRPr lang="zh-CN" altLang="en-US" sz="1050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13" name="右箭头 12"/>
            <p:cNvSpPr/>
            <p:nvPr/>
          </p:nvSpPr>
          <p:spPr bwMode="auto">
            <a:xfrm>
              <a:off x="-2989370" y="3099328"/>
              <a:ext cx="2909580" cy="436882"/>
            </a:xfrm>
            <a:prstGeom prst="rightArrow">
              <a:avLst/>
            </a:prstGeom>
            <a:gradFill>
              <a:gsLst>
                <a:gs pos="0">
                  <a:srgbClr val="E59999"/>
                </a:gs>
                <a:gs pos="50000">
                  <a:srgbClr val="EDC3C3"/>
                </a:gs>
                <a:gs pos="100000">
                  <a:srgbClr val="F5E1E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4" name="文本框 49"/>
            <p:cNvSpPr txBox="1"/>
            <p:nvPr/>
          </p:nvSpPr>
          <p:spPr>
            <a:xfrm>
              <a:off x="-6277618" y="1392315"/>
              <a:ext cx="811934" cy="3752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2012</a:t>
              </a:r>
            </a:p>
          </p:txBody>
        </p:sp>
        <p:sp>
          <p:nvSpPr>
            <p:cNvPr id="15" name="等腰三角形 14"/>
            <p:cNvSpPr/>
            <p:nvPr/>
          </p:nvSpPr>
          <p:spPr bwMode="auto">
            <a:xfrm>
              <a:off x="-3096805" y="3164507"/>
              <a:ext cx="207827" cy="273052"/>
            </a:xfrm>
            <a:prstGeom prst="triangle">
              <a:avLst/>
            </a:prstGeom>
            <a:gradFill rotWithShape="1">
              <a:gsLst>
                <a:gs pos="0">
                  <a:srgbClr val="962E2E"/>
                </a:gs>
                <a:gs pos="80000">
                  <a:srgbClr val="C93B3B"/>
                </a:gs>
                <a:gs pos="100000">
                  <a:srgbClr val="CE3838"/>
                </a:gs>
              </a:gsLst>
              <a:lin ang="16200000" scaled="0"/>
            </a:gradFill>
            <a:ln w="9525" cap="flat" cmpd="sng" algn="ctr">
              <a:solidFill>
                <a:srgbClr val="C00000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6" name="等腰三角形 15"/>
            <p:cNvSpPr/>
            <p:nvPr/>
          </p:nvSpPr>
          <p:spPr bwMode="auto">
            <a:xfrm>
              <a:off x="-5522043" y="2306598"/>
              <a:ext cx="207827" cy="271290"/>
            </a:xfrm>
            <a:prstGeom prst="triangl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7" name="矩形标注 16"/>
            <p:cNvSpPr/>
            <p:nvPr/>
          </p:nvSpPr>
          <p:spPr bwMode="auto">
            <a:xfrm>
              <a:off x="-6191317" y="1860907"/>
              <a:ext cx="981015" cy="375226"/>
            </a:xfrm>
            <a:prstGeom prst="wedgeRectCallout">
              <a:avLst>
                <a:gd name="adj1" fmla="val 29787"/>
                <a:gd name="adj2" fmla="val 66888"/>
              </a:avLst>
            </a:prstGeom>
            <a:solidFill>
              <a:srgbClr val="0070C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50" kern="0" dirty="0">
                  <a:solidFill>
                    <a:sysClr val="window" lastClr="FFFFFF"/>
                  </a:solidFill>
                  <a:latin typeface="+mj-ea"/>
                  <a:ea typeface="+mj-ea"/>
                </a:rPr>
                <a:t>Sample Released</a:t>
              </a:r>
            </a:p>
          </p:txBody>
        </p:sp>
        <p:sp>
          <p:nvSpPr>
            <p:cNvPr id="18" name="文本框 49"/>
            <p:cNvSpPr txBox="1"/>
            <p:nvPr/>
          </p:nvSpPr>
          <p:spPr>
            <a:xfrm>
              <a:off x="-8271349" y="2132196"/>
              <a:ext cx="850682" cy="6623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XiamenG5.5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LTPS</a:t>
              </a:r>
            </a:p>
          </p:txBody>
        </p:sp>
        <p:sp>
          <p:nvSpPr>
            <p:cNvPr id="19" name="文本框 49"/>
            <p:cNvSpPr txBox="1"/>
            <p:nvPr/>
          </p:nvSpPr>
          <p:spPr>
            <a:xfrm>
              <a:off x="-7690138" y="3187409"/>
              <a:ext cx="1185319" cy="4404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50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Xiamen G6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50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LTPS</a:t>
              </a:r>
            </a:p>
          </p:txBody>
        </p:sp>
        <p:sp>
          <p:nvSpPr>
            <p:cNvPr id="20" name="文本框 68"/>
            <p:cNvSpPr txBox="1"/>
            <p:nvPr/>
          </p:nvSpPr>
          <p:spPr>
            <a:xfrm>
              <a:off x="-4733005" y="3090519"/>
              <a:ext cx="1419565" cy="491493"/>
            </a:xfrm>
            <a:prstGeom prst="roundRect">
              <a:avLst/>
            </a:prstGeom>
            <a:solidFill>
              <a:sysClr val="window" lastClr="FFFFFF">
                <a:alpha val="40000"/>
              </a:sysClr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rIns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Array: </a:t>
              </a:r>
              <a:r>
                <a:rPr lang="en-US" altLang="zh-CN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30K/M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Module: 7KK/M</a:t>
              </a:r>
              <a:endParaRPr lang="zh-CN" altLang="en-US" b="1" kern="0" dirty="0">
                <a:solidFill>
                  <a:sysClr val="windowText" lastClr="000000"/>
                </a:solidFill>
                <a:latin typeface="+mj-ea"/>
                <a:ea typeface="+mj-ea"/>
              </a:endParaRPr>
            </a:p>
          </p:txBody>
        </p:sp>
        <p:sp>
          <p:nvSpPr>
            <p:cNvPr id="21" name="文本框 49"/>
            <p:cNvSpPr txBox="1"/>
            <p:nvPr/>
          </p:nvSpPr>
          <p:spPr>
            <a:xfrm>
              <a:off x="-7455892" y="1392315"/>
              <a:ext cx="813696" cy="3752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2011</a:t>
              </a:r>
            </a:p>
          </p:txBody>
        </p:sp>
        <p:sp>
          <p:nvSpPr>
            <p:cNvPr id="22" name="等腰三角形 21"/>
            <p:cNvSpPr/>
            <p:nvPr/>
          </p:nvSpPr>
          <p:spPr bwMode="auto">
            <a:xfrm>
              <a:off x="-703271" y="3164507"/>
              <a:ext cx="207827" cy="273052"/>
            </a:xfrm>
            <a:prstGeom prst="triangle">
              <a:avLst/>
            </a:prstGeom>
            <a:gradFill rotWithShape="1">
              <a:gsLst>
                <a:gs pos="0">
                  <a:srgbClr val="962E2E"/>
                </a:gs>
                <a:gs pos="80000">
                  <a:srgbClr val="C93B3B"/>
                </a:gs>
                <a:gs pos="100000">
                  <a:srgbClr val="CE3838"/>
                </a:gs>
              </a:gsLst>
              <a:lin ang="16200000" scaled="0"/>
            </a:gradFill>
            <a:ln w="9525" cap="flat" cmpd="sng" algn="ctr">
              <a:solidFill>
                <a:srgbClr val="C00000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23" name="矩形标注 22"/>
            <p:cNvSpPr/>
            <p:nvPr/>
          </p:nvSpPr>
          <p:spPr bwMode="auto">
            <a:xfrm>
              <a:off x="-671569" y="2857985"/>
              <a:ext cx="671036" cy="269529"/>
            </a:xfrm>
            <a:prstGeom prst="wedgeRectCallout">
              <a:avLst>
                <a:gd name="adj1" fmla="val -37676"/>
                <a:gd name="adj2" fmla="val 61843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kern="0" dirty="0">
                  <a:solidFill>
                    <a:sysClr val="window" lastClr="FFFFFF"/>
                  </a:solidFill>
                  <a:latin typeface="+mj-ea"/>
                  <a:ea typeface="+mj-ea"/>
                </a:rPr>
                <a:t>MP</a:t>
              </a:r>
            </a:p>
          </p:txBody>
        </p:sp>
        <p:sp>
          <p:nvSpPr>
            <p:cNvPr id="24" name="等腰三角形 23"/>
            <p:cNvSpPr/>
            <p:nvPr/>
          </p:nvSpPr>
          <p:spPr bwMode="auto">
            <a:xfrm>
              <a:off x="-7314993" y="2306598"/>
              <a:ext cx="207827" cy="271290"/>
            </a:xfrm>
            <a:prstGeom prst="triangl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25" name="矩形标注 24"/>
            <p:cNvSpPr/>
            <p:nvPr/>
          </p:nvSpPr>
          <p:spPr bwMode="auto">
            <a:xfrm>
              <a:off x="-7135346" y="1860907"/>
              <a:ext cx="868295" cy="375226"/>
            </a:xfrm>
            <a:prstGeom prst="wedgeRectCallout">
              <a:avLst>
                <a:gd name="adj1" fmla="val -51794"/>
                <a:gd name="adj2" fmla="val 79591"/>
              </a:avLst>
            </a:prstGeom>
            <a:solidFill>
              <a:srgbClr val="0070C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50" kern="0" dirty="0">
                  <a:solidFill>
                    <a:sysClr val="window" lastClr="FFFFFF"/>
                  </a:solidFill>
                  <a:latin typeface="+mj-ea"/>
                  <a:ea typeface="+mj-ea"/>
                </a:rPr>
                <a:t>Launched</a:t>
              </a:r>
              <a:endParaRPr lang="en-US" altLang="zh-CN" sz="1050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cxnSp>
          <p:nvCxnSpPr>
            <p:cNvPr id="19485" name="直接箭头连接符 25"/>
            <p:cNvCxnSpPr>
              <a:cxnSpLocks noChangeShapeType="1"/>
            </p:cNvCxnSpPr>
            <p:nvPr/>
          </p:nvCxnSpPr>
          <p:spPr bwMode="auto">
            <a:xfrm>
              <a:off x="-7145913" y="2452812"/>
              <a:ext cx="1611542" cy="0"/>
            </a:xfrm>
            <a:prstGeom prst="straightConnector1">
              <a:avLst/>
            </a:prstGeom>
            <a:noFill/>
            <a:ln w="47625" algn="ctr">
              <a:solidFill>
                <a:srgbClr val="0070C0">
                  <a:alpha val="59999"/>
                </a:srgbClr>
              </a:solidFill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27" name="文本框 91"/>
            <p:cNvSpPr txBox="1"/>
            <p:nvPr/>
          </p:nvSpPr>
          <p:spPr>
            <a:xfrm>
              <a:off x="-6739064" y="2310121"/>
              <a:ext cx="755574" cy="28362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lIns="0" rIns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19</a:t>
              </a:r>
              <a:r>
                <a:rPr lang="zh-CN" altLang="en-US" sz="900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 </a:t>
              </a:r>
              <a:r>
                <a:rPr lang="en-US" altLang="zh-CN" sz="900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months</a:t>
              </a:r>
              <a:endParaRPr lang="zh-CN" altLang="en-US" sz="900" b="1" kern="0" dirty="0">
                <a:solidFill>
                  <a:sysClr val="windowText" lastClr="000000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文本框 49"/>
            <p:cNvSpPr txBox="1"/>
            <p:nvPr/>
          </p:nvSpPr>
          <p:spPr>
            <a:xfrm>
              <a:off x="-7690138" y="4200341"/>
              <a:ext cx="1185319" cy="4404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50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Wuhan G6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50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LTPS</a:t>
              </a:r>
            </a:p>
          </p:txBody>
        </p:sp>
        <p:sp>
          <p:nvSpPr>
            <p:cNvPr id="29" name="文本框 49"/>
            <p:cNvSpPr txBox="1"/>
            <p:nvPr/>
          </p:nvSpPr>
          <p:spPr>
            <a:xfrm>
              <a:off x="-7690138" y="5269646"/>
              <a:ext cx="1185319" cy="6095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50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Shanghai G5.5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50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 AMOLED</a:t>
              </a:r>
            </a:p>
          </p:txBody>
        </p:sp>
        <p:sp>
          <p:nvSpPr>
            <p:cNvPr id="30" name="右箭头 29"/>
            <p:cNvSpPr/>
            <p:nvPr/>
          </p:nvSpPr>
          <p:spPr bwMode="auto">
            <a:xfrm>
              <a:off x="-2940055" y="4188010"/>
              <a:ext cx="2860265" cy="438643"/>
            </a:xfrm>
            <a:prstGeom prst="rightArrow">
              <a:avLst/>
            </a:prstGeom>
            <a:gradFill>
              <a:gsLst>
                <a:gs pos="0">
                  <a:srgbClr val="E59999"/>
                </a:gs>
                <a:gs pos="50000">
                  <a:srgbClr val="EDC3C3"/>
                </a:gs>
                <a:gs pos="100000">
                  <a:srgbClr val="F5E1E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31" name="右箭头 30"/>
            <p:cNvSpPr/>
            <p:nvPr/>
          </p:nvSpPr>
          <p:spPr bwMode="auto">
            <a:xfrm>
              <a:off x="-4375471" y="5287263"/>
              <a:ext cx="4295681" cy="438643"/>
            </a:xfrm>
            <a:prstGeom prst="rightArrow">
              <a:avLst/>
            </a:prstGeom>
            <a:gradFill>
              <a:gsLst>
                <a:gs pos="0">
                  <a:srgbClr val="E59999"/>
                </a:gs>
                <a:gs pos="50000">
                  <a:srgbClr val="EDC3C3"/>
                </a:gs>
                <a:gs pos="100000">
                  <a:srgbClr val="F5E1E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32" name="矩形标注 31"/>
            <p:cNvSpPr/>
            <p:nvPr/>
          </p:nvSpPr>
          <p:spPr bwMode="auto">
            <a:xfrm>
              <a:off x="-3089761" y="2857985"/>
              <a:ext cx="755574" cy="269529"/>
            </a:xfrm>
            <a:prstGeom prst="wedgeRectCallout">
              <a:avLst>
                <a:gd name="adj1" fmla="val -37676"/>
                <a:gd name="adj2" fmla="val 61843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kern="0" dirty="0">
                  <a:solidFill>
                    <a:sysClr val="window" lastClr="FFFFFF"/>
                  </a:solidFill>
                  <a:latin typeface="+mj-ea"/>
                  <a:ea typeface="+mj-ea"/>
                </a:rPr>
                <a:t>Launched</a:t>
              </a:r>
              <a:endParaRPr lang="en-US" altLang="zh-CN" sz="1100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33" name="等腰三角形 32"/>
            <p:cNvSpPr/>
            <p:nvPr/>
          </p:nvSpPr>
          <p:spPr bwMode="auto">
            <a:xfrm>
              <a:off x="-3038685" y="4258475"/>
              <a:ext cx="207827" cy="273051"/>
            </a:xfrm>
            <a:prstGeom prst="triangle">
              <a:avLst/>
            </a:prstGeom>
            <a:gradFill rotWithShape="1">
              <a:gsLst>
                <a:gs pos="0">
                  <a:srgbClr val="962E2E"/>
                </a:gs>
                <a:gs pos="80000">
                  <a:srgbClr val="C93B3B"/>
                </a:gs>
                <a:gs pos="100000">
                  <a:srgbClr val="CE3838"/>
                </a:gs>
              </a:gsLst>
              <a:lin ang="16200000" scaled="0"/>
            </a:gradFill>
            <a:ln w="9525" cap="flat" cmpd="sng" algn="ctr">
              <a:solidFill>
                <a:srgbClr val="C00000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34" name="等腰三角形 33"/>
            <p:cNvSpPr/>
            <p:nvPr/>
          </p:nvSpPr>
          <p:spPr bwMode="auto">
            <a:xfrm>
              <a:off x="-645150" y="4258475"/>
              <a:ext cx="207827" cy="273051"/>
            </a:xfrm>
            <a:prstGeom prst="triangle">
              <a:avLst/>
            </a:prstGeom>
            <a:gradFill rotWithShape="1">
              <a:gsLst>
                <a:gs pos="0">
                  <a:srgbClr val="962E2E"/>
                </a:gs>
                <a:gs pos="80000">
                  <a:srgbClr val="C93B3B"/>
                </a:gs>
                <a:gs pos="100000">
                  <a:srgbClr val="CE3838"/>
                </a:gs>
              </a:gsLst>
              <a:lin ang="16200000" scaled="0"/>
            </a:gradFill>
            <a:ln w="9525" cap="flat" cmpd="sng" algn="ctr">
              <a:solidFill>
                <a:srgbClr val="C00000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35" name="矩形标注 34"/>
            <p:cNvSpPr/>
            <p:nvPr/>
          </p:nvSpPr>
          <p:spPr bwMode="auto">
            <a:xfrm>
              <a:off x="-615209" y="3951953"/>
              <a:ext cx="672796" cy="269528"/>
            </a:xfrm>
            <a:prstGeom prst="wedgeRectCallout">
              <a:avLst>
                <a:gd name="adj1" fmla="val -37676"/>
                <a:gd name="adj2" fmla="val 61843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kern="0" dirty="0">
                  <a:solidFill>
                    <a:sysClr val="window" lastClr="FFFFFF"/>
                  </a:solidFill>
                  <a:latin typeface="+mj-ea"/>
                  <a:ea typeface="+mj-ea"/>
                </a:rPr>
                <a:t>MP</a:t>
              </a:r>
            </a:p>
          </p:txBody>
        </p:sp>
        <p:sp>
          <p:nvSpPr>
            <p:cNvPr id="36" name="矩形标注 35"/>
            <p:cNvSpPr/>
            <p:nvPr/>
          </p:nvSpPr>
          <p:spPr bwMode="auto">
            <a:xfrm>
              <a:off x="-3031640" y="3951953"/>
              <a:ext cx="804890" cy="269528"/>
            </a:xfrm>
            <a:prstGeom prst="wedgeRectCallout">
              <a:avLst>
                <a:gd name="adj1" fmla="val -37676"/>
                <a:gd name="adj2" fmla="val 61843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kern="0" dirty="0">
                  <a:solidFill>
                    <a:sysClr val="window" lastClr="FFFFFF"/>
                  </a:solidFill>
                  <a:latin typeface="+mj-ea"/>
                  <a:ea typeface="+mj-ea"/>
                </a:rPr>
                <a:t>Launched</a:t>
              </a:r>
              <a:endParaRPr lang="en-US" altLang="zh-CN" sz="1100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37" name="文本框 52"/>
            <p:cNvSpPr txBox="1"/>
            <p:nvPr/>
          </p:nvSpPr>
          <p:spPr>
            <a:xfrm>
              <a:off x="-2739273" y="1392315"/>
              <a:ext cx="811935" cy="3752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2015</a:t>
              </a:r>
            </a:p>
          </p:txBody>
        </p:sp>
        <p:sp>
          <p:nvSpPr>
            <p:cNvPr id="38" name="文本框 102"/>
            <p:cNvSpPr txBox="1"/>
            <p:nvPr/>
          </p:nvSpPr>
          <p:spPr>
            <a:xfrm>
              <a:off x="-1532818" y="1392315"/>
              <a:ext cx="811934" cy="3752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2016</a:t>
              </a:r>
            </a:p>
          </p:txBody>
        </p:sp>
        <p:sp>
          <p:nvSpPr>
            <p:cNvPr id="39" name="文本框 103"/>
            <p:cNvSpPr txBox="1"/>
            <p:nvPr/>
          </p:nvSpPr>
          <p:spPr>
            <a:xfrm>
              <a:off x="-4733005" y="4154539"/>
              <a:ext cx="1419565" cy="491493"/>
            </a:xfrm>
            <a:prstGeom prst="roundRect">
              <a:avLst/>
            </a:prstGeom>
            <a:solidFill>
              <a:sysClr val="window" lastClr="FFFFFF">
                <a:alpha val="40000"/>
              </a:sysClr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rIns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Array: 30K/M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kern="0" dirty="0">
                  <a:solidFill>
                    <a:sysClr val="windowText" lastClr="000000"/>
                  </a:solidFill>
                  <a:latin typeface="+mj-ea"/>
                  <a:ea typeface="+mj-ea"/>
                </a:rPr>
                <a:t>Module: 7KK/M</a:t>
              </a:r>
              <a:endParaRPr lang="zh-CN" altLang="en-US" b="1" kern="0" dirty="0">
                <a:solidFill>
                  <a:sysClr val="windowText" lastClr="000000"/>
                </a:solidFill>
                <a:latin typeface="+mj-ea"/>
                <a:ea typeface="+mj-ea"/>
              </a:endParaRPr>
            </a:p>
          </p:txBody>
        </p:sp>
        <p:sp>
          <p:nvSpPr>
            <p:cNvPr id="40" name="等腰三角形 39"/>
            <p:cNvSpPr/>
            <p:nvPr/>
          </p:nvSpPr>
          <p:spPr bwMode="auto">
            <a:xfrm>
              <a:off x="-4474101" y="5359489"/>
              <a:ext cx="207827" cy="271290"/>
            </a:xfrm>
            <a:prstGeom prst="triangle">
              <a:avLst/>
            </a:prstGeom>
            <a:gradFill rotWithShape="1">
              <a:gsLst>
                <a:gs pos="0">
                  <a:srgbClr val="962E2E"/>
                </a:gs>
                <a:gs pos="80000">
                  <a:srgbClr val="C93B3B"/>
                </a:gs>
                <a:gs pos="100000">
                  <a:srgbClr val="CE3838"/>
                </a:gs>
              </a:gsLst>
              <a:lin ang="16200000" scaled="0"/>
            </a:gradFill>
            <a:ln w="9525" cap="flat" cmpd="sng" algn="ctr">
              <a:solidFill>
                <a:srgbClr val="C00000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41" name="矩形标注 40"/>
            <p:cNvSpPr/>
            <p:nvPr/>
          </p:nvSpPr>
          <p:spPr bwMode="auto">
            <a:xfrm>
              <a:off x="-4467056" y="4987787"/>
              <a:ext cx="743246" cy="334708"/>
            </a:xfrm>
            <a:prstGeom prst="wedgeRectCallout">
              <a:avLst>
                <a:gd name="adj1" fmla="val -37676"/>
                <a:gd name="adj2" fmla="val 61843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kern="0" dirty="0">
                  <a:solidFill>
                    <a:sysClr val="window" lastClr="FFFFFF"/>
                  </a:solidFill>
                  <a:latin typeface="+mj-ea"/>
                  <a:ea typeface="+mj-ea"/>
                </a:rPr>
                <a:t>Launched</a:t>
              </a:r>
              <a:endParaRPr lang="en-US" altLang="zh-CN" sz="1100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42" name="等腰三角形 41"/>
            <p:cNvSpPr/>
            <p:nvPr/>
          </p:nvSpPr>
          <p:spPr bwMode="auto">
            <a:xfrm>
              <a:off x="-3311678" y="5359489"/>
              <a:ext cx="207827" cy="271290"/>
            </a:xfrm>
            <a:prstGeom prst="triangle">
              <a:avLst/>
            </a:prstGeom>
            <a:gradFill rotWithShape="1">
              <a:gsLst>
                <a:gs pos="0">
                  <a:srgbClr val="962E2E"/>
                </a:gs>
                <a:gs pos="80000">
                  <a:srgbClr val="C93B3B"/>
                </a:gs>
                <a:gs pos="100000">
                  <a:srgbClr val="CE3838"/>
                </a:gs>
              </a:gsLst>
              <a:lin ang="16200000" scaled="0"/>
            </a:gradFill>
            <a:ln w="9525" cap="flat" cmpd="sng" algn="ctr">
              <a:solidFill>
                <a:srgbClr val="C00000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43" name="矩形标注 42"/>
            <p:cNvSpPr/>
            <p:nvPr/>
          </p:nvSpPr>
          <p:spPr bwMode="auto">
            <a:xfrm>
              <a:off x="-3304633" y="4987787"/>
              <a:ext cx="671035" cy="334708"/>
            </a:xfrm>
            <a:prstGeom prst="wedgeRectCallout">
              <a:avLst>
                <a:gd name="adj1" fmla="val -37676"/>
                <a:gd name="adj2" fmla="val 61843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kern="0" dirty="0">
                  <a:solidFill>
                    <a:sysClr val="window" lastClr="FFFFFF"/>
                  </a:solidFill>
                  <a:latin typeface="+mj-ea"/>
                  <a:ea typeface="+mj-ea"/>
                </a:rPr>
                <a:t>Sample Released</a:t>
              </a:r>
              <a:endParaRPr lang="en-US" altLang="zh-CN" sz="1100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44" name="圆角矩形 43"/>
            <p:cNvSpPr/>
            <p:nvPr/>
          </p:nvSpPr>
          <p:spPr bwMode="auto">
            <a:xfrm>
              <a:off x="-8271349" y="2967205"/>
              <a:ext cx="581212" cy="2827403"/>
            </a:xfrm>
            <a:prstGeom prst="roundRect">
              <a:avLst>
                <a:gd name="adj" fmla="val 27753"/>
              </a:avLst>
            </a:prstGeom>
            <a:solidFill>
              <a:sysClr val="window" lastClr="FFFFFF">
                <a:alpha val="50000"/>
              </a:sysClr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vert270" lIns="0" tIns="0" rIns="0" b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b="1" kern="0" dirty="0">
                  <a:solidFill>
                    <a:srgbClr val="FF0000"/>
                  </a:solidFill>
                  <a:latin typeface="+mj-ea"/>
                  <a:ea typeface="+mj-ea"/>
                </a:rPr>
                <a:t>New </a:t>
              </a:r>
              <a:r>
                <a:rPr lang="en-US" altLang="zh-CN" sz="1400" b="1" kern="0" dirty="0">
                  <a:solidFill>
                    <a:srgbClr val="FF0000"/>
                  </a:solidFill>
                  <a:latin typeface="+mj-ea"/>
                  <a:ea typeface="+mj-ea"/>
                </a:rPr>
                <a:t>Projects</a:t>
              </a:r>
              <a:endParaRPr lang="en-US" altLang="zh-CN" sz="1400" b="1" kern="0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45" name="等腰三角形 44"/>
            <p:cNvSpPr/>
            <p:nvPr/>
          </p:nvSpPr>
          <p:spPr bwMode="auto">
            <a:xfrm>
              <a:off x="-2124597" y="5359489"/>
              <a:ext cx="207827" cy="271290"/>
            </a:xfrm>
            <a:prstGeom prst="triangle">
              <a:avLst/>
            </a:prstGeom>
            <a:gradFill rotWithShape="1">
              <a:gsLst>
                <a:gs pos="0">
                  <a:srgbClr val="962E2E"/>
                </a:gs>
                <a:gs pos="80000">
                  <a:srgbClr val="C93B3B"/>
                </a:gs>
                <a:gs pos="100000">
                  <a:srgbClr val="CE3838"/>
                </a:gs>
              </a:gsLst>
              <a:lin ang="16200000" scaled="0"/>
            </a:gradFill>
            <a:ln w="9525" cap="flat" cmpd="sng" algn="ctr">
              <a:solidFill>
                <a:srgbClr val="C00000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46" name="矩形标注 45"/>
            <p:cNvSpPr/>
            <p:nvPr/>
          </p:nvSpPr>
          <p:spPr bwMode="auto">
            <a:xfrm>
              <a:off x="-2117552" y="4987787"/>
              <a:ext cx="871817" cy="334708"/>
            </a:xfrm>
            <a:prstGeom prst="wedgeRectCallout">
              <a:avLst>
                <a:gd name="adj1" fmla="val -37676"/>
                <a:gd name="adj2" fmla="val 61843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kern="0" dirty="0">
                  <a:solidFill>
                    <a:sysClr val="window" lastClr="FFFFFF"/>
                  </a:solidFill>
                  <a:latin typeface="+mj-ea"/>
                  <a:ea typeface="+mj-ea"/>
                </a:rPr>
                <a:t>Delivery</a:t>
              </a:r>
              <a:endParaRPr lang="zh-CN" altLang="en-US" sz="1100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9458" name="组合 58"/>
          <p:cNvGrpSpPr>
            <a:grpSpLocks/>
          </p:cNvGrpSpPr>
          <p:nvPr/>
        </p:nvGrpSpPr>
        <p:grpSpPr bwMode="auto">
          <a:xfrm>
            <a:off x="225425" y="908050"/>
            <a:ext cx="5091113" cy="373063"/>
            <a:chOff x="225201" y="993763"/>
            <a:chExt cx="3132810" cy="372940"/>
          </a:xfrm>
        </p:grpSpPr>
        <p:sp>
          <p:nvSpPr>
            <p:cNvPr id="54" name="矩形 59"/>
            <p:cNvSpPr>
              <a:spLocks noChangeArrowheads="1"/>
            </p:cNvSpPr>
            <p:nvPr/>
          </p:nvSpPr>
          <p:spPr bwMode="auto">
            <a:xfrm>
              <a:off x="225201" y="993763"/>
              <a:ext cx="285245" cy="365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65B3"/>
                  </a:solidFill>
                  <a:latin typeface="+mj-ea"/>
                  <a:ea typeface="+mj-ea"/>
                </a:rPr>
                <a:t>&gt;&gt;</a:t>
              </a:r>
              <a:endParaRPr lang="zh-CN" altLang="en-US" sz="2400">
                <a:solidFill>
                  <a:srgbClr val="0065B3"/>
                </a:solidFill>
                <a:latin typeface="+mj-ea"/>
                <a:ea typeface="+mj-ea"/>
              </a:endParaRPr>
            </a:p>
          </p:txBody>
        </p:sp>
        <p:sp>
          <p:nvSpPr>
            <p:cNvPr id="55" name="矩形 60"/>
            <p:cNvSpPr>
              <a:spLocks noChangeArrowheads="1"/>
            </p:cNvSpPr>
            <p:nvPr/>
          </p:nvSpPr>
          <p:spPr bwMode="auto">
            <a:xfrm>
              <a:off x="524122" y="1001698"/>
              <a:ext cx="2833889" cy="365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altLang="zh-CN" sz="2400" dirty="0">
                  <a:solidFill>
                    <a:srgbClr val="0065B3"/>
                  </a:solidFill>
                  <a:latin typeface="+mj-ea"/>
                  <a:ea typeface="+mj-ea"/>
                  <a:cs typeface="Arial" charset="0"/>
                </a:rPr>
                <a:t>LTPS &amp; AMOLED Projects</a:t>
              </a:r>
              <a:endParaRPr lang="en-US" altLang="zh-CN" sz="2400" dirty="0">
                <a:solidFill>
                  <a:srgbClr val="0065B3"/>
                </a:solidFill>
                <a:latin typeface="+mj-ea"/>
                <a:ea typeface="+mj-ea"/>
                <a:cs typeface="Arial" charset="0"/>
              </a:endParaRPr>
            </a:p>
          </p:txBody>
        </p:sp>
      </p:grpSp>
      <p:sp>
        <p:nvSpPr>
          <p:cNvPr id="56" name="文本框 61"/>
          <p:cNvSpPr txBox="1">
            <a:spLocks noChangeArrowheads="1"/>
          </p:cNvSpPr>
          <p:nvPr/>
        </p:nvSpPr>
        <p:spPr bwMode="auto">
          <a:xfrm>
            <a:off x="1627188" y="3284538"/>
            <a:ext cx="5334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en-US" altLang="zh-CN" sz="1200">
                <a:latin typeface="+mj-ea"/>
                <a:ea typeface="+mj-ea"/>
              </a:rPr>
              <a:t>May</a:t>
            </a:r>
            <a:endParaRPr lang="zh-CN" altLang="en-US" sz="1200">
              <a:latin typeface="+mj-ea"/>
              <a:ea typeface="+mj-ea"/>
            </a:endParaRPr>
          </a:p>
        </p:txBody>
      </p:sp>
      <p:sp>
        <p:nvSpPr>
          <p:cNvPr id="57" name="文本框 66"/>
          <p:cNvSpPr txBox="1">
            <a:spLocks noChangeArrowheads="1"/>
          </p:cNvSpPr>
          <p:nvPr/>
        </p:nvSpPr>
        <p:spPr bwMode="auto">
          <a:xfrm>
            <a:off x="2708275" y="3284538"/>
            <a:ext cx="9525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en-US" altLang="zh-CN" sz="1200">
                <a:latin typeface="+mj-ea"/>
                <a:ea typeface="+mj-ea"/>
              </a:rPr>
              <a:t>December</a:t>
            </a:r>
            <a:endParaRPr lang="zh-CN" altLang="en-US" sz="1200">
              <a:latin typeface="+mj-ea"/>
              <a:ea typeface="+mj-ea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609600" y="1268413"/>
            <a:ext cx="7523163" cy="73025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zh-CN" sz="1400" kern="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+mj-ea"/>
                <a:ea typeface="+mj-ea"/>
                <a:cs typeface="Times New Roman" panose="02020603050405020304" pitchFamily="18" charset="0"/>
              </a:rPr>
              <a:t>Heading for high-end </a:t>
            </a:r>
            <a:r>
              <a:rPr lang="en-US" altLang="zh-CN" sz="1400" kern="100" dirty="0">
                <a:solidFill>
                  <a:prstClr val="black">
                    <a:lumMod val="95000"/>
                    <a:lumOff val="5000"/>
                  </a:prstClr>
                </a:solidFill>
                <a:latin typeface="+mj-ea"/>
                <a:ea typeface="+mj-ea"/>
                <a:cs typeface="Times New Roman" panose="02020603050405020304" pitchFamily="18" charset="0"/>
              </a:rPr>
              <a:t>m</a:t>
            </a:r>
            <a:r>
              <a:rPr lang="en-US" altLang="zh-CN" sz="1400" kern="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+mj-ea"/>
                <a:ea typeface="+mj-ea"/>
                <a:cs typeface="Times New Roman" panose="02020603050405020304" pitchFamily="18" charset="0"/>
              </a:rPr>
              <a:t>arket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zh-CN" sz="1400" kern="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+mj-ea"/>
                <a:ea typeface="+mj-ea"/>
                <a:cs typeface="Times New Roman" panose="02020603050405020304" pitchFamily="18" charset="0"/>
              </a:rPr>
              <a:t>Gearing into </a:t>
            </a: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t</a:t>
            </a:r>
            <a:r>
              <a:rPr lang="en-US" altLang="zh-CN" sz="1400" dirty="0" smtClean="0">
                <a:solidFill>
                  <a:prstClr val="black"/>
                </a:solidFill>
                <a:latin typeface="+mj-ea"/>
                <a:ea typeface="+mj-ea"/>
              </a:rPr>
              <a:t>he first FPD camp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+mj-ea"/>
                <a:ea typeface="+mj-ea"/>
              </a:rPr>
              <a:t>Competing against Japan and Korea manufactures</a:t>
            </a:r>
            <a:endParaRPr lang="en-US" altLang="zh-CN" sz="1400" dirty="0">
              <a:solidFill>
                <a:prstClr val="black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98" name="Picture 146" descr="TIANMA Profile---Industrial V2 拷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3686" name="组合 10"/>
          <p:cNvGrpSpPr>
            <a:grpSpLocks/>
          </p:cNvGrpSpPr>
          <p:nvPr/>
        </p:nvGrpSpPr>
        <p:grpSpPr bwMode="auto">
          <a:xfrm>
            <a:off x="736600" y="4970463"/>
            <a:ext cx="7780338" cy="1296987"/>
            <a:chOff x="432000" y="4640116"/>
            <a:chExt cx="8280000" cy="1296112"/>
          </a:xfrm>
        </p:grpSpPr>
        <p:sp>
          <p:nvSpPr>
            <p:cNvPr id="66" name="梯形 65"/>
            <p:cNvSpPr/>
            <p:nvPr/>
          </p:nvSpPr>
          <p:spPr>
            <a:xfrm>
              <a:off x="432000" y="4640116"/>
              <a:ext cx="8280000" cy="1007622"/>
            </a:xfrm>
            <a:prstGeom prst="trapezoid">
              <a:avLst>
                <a:gd name="adj" fmla="val 145773"/>
              </a:avLst>
            </a:prstGeom>
            <a:gradFill flip="none" rotWithShape="1">
              <a:gsLst>
                <a:gs pos="100000">
                  <a:sysClr val="window" lastClr="FFFFFF">
                    <a:lumMod val="50000"/>
                    <a:alpha val="70000"/>
                  </a:sysClr>
                </a:gs>
                <a:gs pos="0">
                  <a:sysClr val="window" lastClr="FFFFFF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432000" y="5648228"/>
              <a:ext cx="8280000" cy="288000"/>
            </a:xfrm>
            <a:prstGeom prst="rect">
              <a:avLst/>
            </a:prstGeom>
            <a:gradFill flip="none" rotWithShape="1">
              <a:gsLst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>
                    <a:lumMod val="50000"/>
                  </a:sys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2000" endA="300" endPos="35000" dir="5400000" sy="-100000" algn="bl" rotWithShape="0"/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3687" name="组合 21"/>
          <p:cNvGrpSpPr>
            <a:grpSpLocks/>
          </p:cNvGrpSpPr>
          <p:nvPr/>
        </p:nvGrpSpPr>
        <p:grpSpPr bwMode="auto">
          <a:xfrm>
            <a:off x="225425" y="993775"/>
            <a:ext cx="4956175" cy="369888"/>
            <a:chOff x="225201" y="993763"/>
            <a:chExt cx="4179535" cy="737554"/>
          </a:xfrm>
        </p:grpSpPr>
        <p:sp>
          <p:nvSpPr>
            <p:cNvPr id="23559" name="矩形 22"/>
            <p:cNvSpPr>
              <a:spLocks noChangeArrowheads="1"/>
            </p:cNvSpPr>
            <p:nvPr/>
          </p:nvSpPr>
          <p:spPr bwMode="auto">
            <a:xfrm>
              <a:off x="225201" y="993763"/>
              <a:ext cx="394928" cy="737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solidFill>
                    <a:srgbClr val="0065B3"/>
                  </a:solidFill>
                  <a:latin typeface="+mj-ea"/>
                  <a:ea typeface="+mj-ea"/>
                </a:rPr>
                <a:t>&gt;&gt;</a:t>
              </a:r>
              <a:endParaRPr lang="zh-CN" altLang="en-US" sz="2400" dirty="0">
                <a:solidFill>
                  <a:srgbClr val="0065B3"/>
                </a:solidFill>
                <a:latin typeface="+mj-ea"/>
                <a:ea typeface="+mj-ea"/>
              </a:endParaRPr>
            </a:p>
          </p:txBody>
        </p:sp>
        <p:sp>
          <p:nvSpPr>
            <p:cNvPr id="23560" name="矩形 23"/>
            <p:cNvSpPr>
              <a:spLocks noChangeArrowheads="1"/>
            </p:cNvSpPr>
            <p:nvPr/>
          </p:nvSpPr>
          <p:spPr bwMode="auto">
            <a:xfrm>
              <a:off x="691081" y="993763"/>
              <a:ext cx="3713655" cy="737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2400" dirty="0">
                  <a:solidFill>
                    <a:srgbClr val="0065B3"/>
                  </a:solidFill>
                  <a:latin typeface="+mj-ea"/>
                  <a:ea typeface="+mj-ea"/>
                  <a:cs typeface="Arial" charset="0"/>
                </a:rPr>
                <a:t>Growth of net sales</a:t>
              </a:r>
            </a:p>
          </p:txBody>
        </p:sp>
      </p:grpSp>
      <p:graphicFrame>
        <p:nvGraphicFramePr>
          <p:cNvPr id="23685" name="Object 133"/>
          <p:cNvGraphicFramePr>
            <a:graphicFrameLocks/>
          </p:cNvGraphicFramePr>
          <p:nvPr/>
        </p:nvGraphicFramePr>
        <p:xfrm>
          <a:off x="511175" y="1879600"/>
          <a:ext cx="8204200" cy="5113338"/>
        </p:xfrm>
        <a:graphic>
          <a:graphicData uri="http://schemas.openxmlformats.org/presentationml/2006/ole">
            <p:oleObj spid="_x0000_s23685" name="工作表" r:id="rId5" imgW="8258192" imgH="5143470" progId="Excel.Sheet.8">
              <p:embed/>
            </p:oleObj>
          </a:graphicData>
        </a:graphic>
      </p:graphicFrame>
      <p:sp>
        <p:nvSpPr>
          <p:cNvPr id="73" name="任意多边形 72"/>
          <p:cNvSpPr/>
          <p:nvPr/>
        </p:nvSpPr>
        <p:spPr>
          <a:xfrm>
            <a:off x="1716088" y="2239963"/>
            <a:ext cx="6931025" cy="3057525"/>
          </a:xfrm>
          <a:custGeom>
            <a:avLst/>
            <a:gdLst>
              <a:gd name="connsiteX0" fmla="*/ 0 w 6451600"/>
              <a:gd name="connsiteY0" fmla="*/ 3505200 h 3505200"/>
              <a:gd name="connsiteX1" fmla="*/ 6451600 w 6451600"/>
              <a:gd name="connsiteY1" fmla="*/ 0 h 3505200"/>
              <a:gd name="connsiteX0" fmla="*/ 0 w 6451600"/>
              <a:gd name="connsiteY0" fmla="*/ 3505200 h 3505200"/>
              <a:gd name="connsiteX1" fmla="*/ 6451600 w 6451600"/>
              <a:gd name="connsiteY1" fmla="*/ 0 h 3505200"/>
              <a:gd name="connsiteX0" fmla="*/ 0 w 6451600"/>
              <a:gd name="connsiteY0" fmla="*/ 3505200 h 3505200"/>
              <a:gd name="connsiteX1" fmla="*/ 6451600 w 6451600"/>
              <a:gd name="connsiteY1" fmla="*/ 0 h 3505200"/>
              <a:gd name="connsiteX0" fmla="*/ 0 w 6451600"/>
              <a:gd name="connsiteY0" fmla="*/ 3505200 h 3505200"/>
              <a:gd name="connsiteX1" fmla="*/ 6451600 w 6451600"/>
              <a:gd name="connsiteY1" fmla="*/ 0 h 3505200"/>
              <a:gd name="connsiteX0" fmla="*/ 0 w 6451600"/>
              <a:gd name="connsiteY0" fmla="*/ 3505200 h 3505200"/>
              <a:gd name="connsiteX1" fmla="*/ 6451600 w 6451600"/>
              <a:gd name="connsiteY1" fmla="*/ 0 h 3505200"/>
              <a:gd name="connsiteX0" fmla="*/ 0 w 6451600"/>
              <a:gd name="connsiteY0" fmla="*/ 3505200 h 3505200"/>
              <a:gd name="connsiteX1" fmla="*/ 6451600 w 6451600"/>
              <a:gd name="connsiteY1" fmla="*/ 0 h 3505200"/>
              <a:gd name="connsiteX0" fmla="*/ 0 w 6451600"/>
              <a:gd name="connsiteY0" fmla="*/ 3505200 h 3505200"/>
              <a:gd name="connsiteX1" fmla="*/ 6451600 w 6451600"/>
              <a:gd name="connsiteY1" fmla="*/ 0 h 3505200"/>
              <a:gd name="connsiteX0" fmla="*/ 0 w 6451600"/>
              <a:gd name="connsiteY0" fmla="*/ 3505200 h 3505200"/>
              <a:gd name="connsiteX1" fmla="*/ 6451600 w 6451600"/>
              <a:gd name="connsiteY1" fmla="*/ 0 h 3505200"/>
              <a:gd name="connsiteX0" fmla="*/ 0 w 6451600"/>
              <a:gd name="connsiteY0" fmla="*/ 3202170 h 3202170"/>
              <a:gd name="connsiteX1" fmla="*/ 6451600 w 6451600"/>
              <a:gd name="connsiteY1" fmla="*/ 0 h 3202170"/>
              <a:gd name="connsiteX0" fmla="*/ 0 w 6451600"/>
              <a:gd name="connsiteY0" fmla="*/ 3202170 h 3202170"/>
              <a:gd name="connsiteX1" fmla="*/ 6451600 w 6451600"/>
              <a:gd name="connsiteY1" fmla="*/ 0 h 3202170"/>
              <a:gd name="connsiteX0" fmla="*/ 0 w 6451600"/>
              <a:gd name="connsiteY0" fmla="*/ 3202170 h 3202170"/>
              <a:gd name="connsiteX1" fmla="*/ 6451600 w 6451600"/>
              <a:gd name="connsiteY1" fmla="*/ 0 h 3202170"/>
              <a:gd name="connsiteX0" fmla="*/ 0 w 6451600"/>
              <a:gd name="connsiteY0" fmla="*/ 3202170 h 3202170"/>
              <a:gd name="connsiteX1" fmla="*/ 6451600 w 6451600"/>
              <a:gd name="connsiteY1" fmla="*/ 0 h 3202170"/>
              <a:gd name="connsiteX0" fmla="*/ 0 w 6427252"/>
              <a:gd name="connsiteY0" fmla="*/ 3326947 h 3326947"/>
              <a:gd name="connsiteX1" fmla="*/ 6427252 w 6427252"/>
              <a:gd name="connsiteY1" fmla="*/ 0 h 3326947"/>
              <a:gd name="connsiteX0" fmla="*/ 0 w 6427252"/>
              <a:gd name="connsiteY0" fmla="*/ 3326947 h 3326947"/>
              <a:gd name="connsiteX1" fmla="*/ 6427252 w 6427252"/>
              <a:gd name="connsiteY1" fmla="*/ 0 h 3326947"/>
              <a:gd name="connsiteX0" fmla="*/ 0 w 6427252"/>
              <a:gd name="connsiteY0" fmla="*/ 3326947 h 3326947"/>
              <a:gd name="connsiteX1" fmla="*/ 6427252 w 6427252"/>
              <a:gd name="connsiteY1" fmla="*/ 0 h 3326947"/>
              <a:gd name="connsiteX0" fmla="*/ 0 w 5186221"/>
              <a:gd name="connsiteY0" fmla="*/ 3653176 h 3653176"/>
              <a:gd name="connsiteX1" fmla="*/ 5186221 w 5186221"/>
              <a:gd name="connsiteY1" fmla="*/ 0 h 3653176"/>
              <a:gd name="connsiteX0" fmla="*/ 0 w 5226910"/>
              <a:gd name="connsiteY0" fmla="*/ 4107568 h 4107568"/>
              <a:gd name="connsiteX1" fmla="*/ 5226910 w 5226910"/>
              <a:gd name="connsiteY1" fmla="*/ 0 h 4107568"/>
              <a:gd name="connsiteX0" fmla="*/ 0 w 5226910"/>
              <a:gd name="connsiteY0" fmla="*/ 4107568 h 4107568"/>
              <a:gd name="connsiteX1" fmla="*/ 1786206 w 5226910"/>
              <a:gd name="connsiteY1" fmla="*/ 3295939 h 4107568"/>
              <a:gd name="connsiteX2" fmla="*/ 5226910 w 5226910"/>
              <a:gd name="connsiteY2" fmla="*/ 0 h 4107568"/>
              <a:gd name="connsiteX0" fmla="*/ 0 w 5226910"/>
              <a:gd name="connsiteY0" fmla="*/ 4107568 h 4107568"/>
              <a:gd name="connsiteX1" fmla="*/ 1806551 w 5226910"/>
              <a:gd name="connsiteY1" fmla="*/ 3284288 h 4107568"/>
              <a:gd name="connsiteX2" fmla="*/ 5226910 w 5226910"/>
              <a:gd name="connsiteY2" fmla="*/ 0 h 4107568"/>
              <a:gd name="connsiteX0" fmla="*/ 0 w 5226910"/>
              <a:gd name="connsiteY0" fmla="*/ 4107568 h 4107568"/>
              <a:gd name="connsiteX1" fmla="*/ 1806551 w 5226910"/>
              <a:gd name="connsiteY1" fmla="*/ 3284288 h 4107568"/>
              <a:gd name="connsiteX2" fmla="*/ 5226910 w 5226910"/>
              <a:gd name="connsiteY2" fmla="*/ 0 h 4107568"/>
              <a:gd name="connsiteX0" fmla="*/ 0 w 5226910"/>
              <a:gd name="connsiteY0" fmla="*/ 4107568 h 4107568"/>
              <a:gd name="connsiteX1" fmla="*/ 2640687 w 5226910"/>
              <a:gd name="connsiteY1" fmla="*/ 2678433 h 4107568"/>
              <a:gd name="connsiteX2" fmla="*/ 5226910 w 5226910"/>
              <a:gd name="connsiteY2" fmla="*/ 0 h 4107568"/>
              <a:gd name="connsiteX0" fmla="*/ 0 w 5226910"/>
              <a:gd name="connsiteY0" fmla="*/ 4107568 h 4107568"/>
              <a:gd name="connsiteX1" fmla="*/ 2182930 w 5226910"/>
              <a:gd name="connsiteY1" fmla="*/ 2608527 h 4107568"/>
              <a:gd name="connsiteX2" fmla="*/ 5226910 w 5226910"/>
              <a:gd name="connsiteY2" fmla="*/ 0 h 4107568"/>
              <a:gd name="connsiteX0" fmla="*/ 0 w 5226910"/>
              <a:gd name="connsiteY0" fmla="*/ 4107568 h 4107568"/>
              <a:gd name="connsiteX1" fmla="*/ 2182930 w 5226910"/>
              <a:gd name="connsiteY1" fmla="*/ 2608527 h 4107568"/>
              <a:gd name="connsiteX2" fmla="*/ 3169651 w 5226910"/>
              <a:gd name="connsiteY2" fmla="*/ 1443418 h 4107568"/>
              <a:gd name="connsiteX3" fmla="*/ 5226910 w 5226910"/>
              <a:gd name="connsiteY3" fmla="*/ 0 h 4107568"/>
              <a:gd name="connsiteX0" fmla="*/ 0 w 5226910"/>
              <a:gd name="connsiteY0" fmla="*/ 4107568 h 4107568"/>
              <a:gd name="connsiteX1" fmla="*/ 2355860 w 5226910"/>
              <a:gd name="connsiteY1" fmla="*/ 2352204 h 4107568"/>
              <a:gd name="connsiteX2" fmla="*/ 3169651 w 5226910"/>
              <a:gd name="connsiteY2" fmla="*/ 1443418 h 4107568"/>
              <a:gd name="connsiteX3" fmla="*/ 5226910 w 5226910"/>
              <a:gd name="connsiteY3" fmla="*/ 0 h 4107568"/>
              <a:gd name="connsiteX0" fmla="*/ 0 w 5226910"/>
              <a:gd name="connsiteY0" fmla="*/ 4107568 h 4107568"/>
              <a:gd name="connsiteX1" fmla="*/ 2620342 w 5226910"/>
              <a:gd name="connsiteY1" fmla="*/ 2037625 h 4107568"/>
              <a:gd name="connsiteX2" fmla="*/ 3169651 w 5226910"/>
              <a:gd name="connsiteY2" fmla="*/ 1443418 h 4107568"/>
              <a:gd name="connsiteX3" fmla="*/ 5226910 w 5226910"/>
              <a:gd name="connsiteY3" fmla="*/ 0 h 4107568"/>
              <a:gd name="connsiteX0" fmla="*/ 0 w 5226910"/>
              <a:gd name="connsiteY0" fmla="*/ 4107568 h 4107568"/>
              <a:gd name="connsiteX1" fmla="*/ 2620342 w 5226910"/>
              <a:gd name="connsiteY1" fmla="*/ 2037625 h 4107568"/>
              <a:gd name="connsiteX2" fmla="*/ 3322238 w 5226910"/>
              <a:gd name="connsiteY2" fmla="*/ 1571580 h 4107568"/>
              <a:gd name="connsiteX3" fmla="*/ 5226910 w 5226910"/>
              <a:gd name="connsiteY3" fmla="*/ 0 h 4107568"/>
              <a:gd name="connsiteX0" fmla="*/ 0 w 5226910"/>
              <a:gd name="connsiteY0" fmla="*/ 4107568 h 4107568"/>
              <a:gd name="connsiteX1" fmla="*/ 2650859 w 5226910"/>
              <a:gd name="connsiteY1" fmla="*/ 2060927 h 4107568"/>
              <a:gd name="connsiteX2" fmla="*/ 3322238 w 5226910"/>
              <a:gd name="connsiteY2" fmla="*/ 1571580 h 4107568"/>
              <a:gd name="connsiteX3" fmla="*/ 5226910 w 5226910"/>
              <a:gd name="connsiteY3" fmla="*/ 0 h 4107568"/>
              <a:gd name="connsiteX0" fmla="*/ 0 w 5226910"/>
              <a:gd name="connsiteY0" fmla="*/ 4107568 h 4107568"/>
              <a:gd name="connsiteX1" fmla="*/ 2650859 w 5226910"/>
              <a:gd name="connsiteY1" fmla="*/ 2060927 h 4107568"/>
              <a:gd name="connsiteX2" fmla="*/ 3403617 w 5226910"/>
              <a:gd name="connsiteY2" fmla="*/ 1676439 h 4107568"/>
              <a:gd name="connsiteX3" fmla="*/ 5226910 w 5226910"/>
              <a:gd name="connsiteY3" fmla="*/ 0 h 4107568"/>
              <a:gd name="connsiteX0" fmla="*/ 0 w 5226910"/>
              <a:gd name="connsiteY0" fmla="*/ 4107568 h 4107568"/>
              <a:gd name="connsiteX1" fmla="*/ 2650859 w 5226910"/>
              <a:gd name="connsiteY1" fmla="*/ 2060927 h 4107568"/>
              <a:gd name="connsiteX2" fmla="*/ 3403617 w 5226910"/>
              <a:gd name="connsiteY2" fmla="*/ 1676439 h 4107568"/>
              <a:gd name="connsiteX3" fmla="*/ 5226910 w 5226910"/>
              <a:gd name="connsiteY3" fmla="*/ 0 h 4107568"/>
              <a:gd name="connsiteX0" fmla="*/ 0 w 5226910"/>
              <a:gd name="connsiteY0" fmla="*/ 4107568 h 4107568"/>
              <a:gd name="connsiteX1" fmla="*/ 2650859 w 5226910"/>
              <a:gd name="connsiteY1" fmla="*/ 2060927 h 4107568"/>
              <a:gd name="connsiteX2" fmla="*/ 3495170 w 5226910"/>
              <a:gd name="connsiteY2" fmla="*/ 1699741 h 4107568"/>
              <a:gd name="connsiteX3" fmla="*/ 5226910 w 5226910"/>
              <a:gd name="connsiteY3" fmla="*/ 0 h 4107568"/>
              <a:gd name="connsiteX0" fmla="*/ 0 w 5226910"/>
              <a:gd name="connsiteY0" fmla="*/ 4107568 h 4107568"/>
              <a:gd name="connsiteX1" fmla="*/ 2650859 w 5226910"/>
              <a:gd name="connsiteY1" fmla="*/ 2060927 h 4107568"/>
              <a:gd name="connsiteX2" fmla="*/ 3739307 w 5226910"/>
              <a:gd name="connsiteY2" fmla="*/ 1734695 h 4107568"/>
              <a:gd name="connsiteX3" fmla="*/ 5226910 w 5226910"/>
              <a:gd name="connsiteY3" fmla="*/ 0 h 4107568"/>
              <a:gd name="connsiteX0" fmla="*/ 0 w 5226910"/>
              <a:gd name="connsiteY0" fmla="*/ 4107568 h 4107568"/>
              <a:gd name="connsiteX1" fmla="*/ 2650859 w 5226910"/>
              <a:gd name="connsiteY1" fmla="*/ 2060927 h 4107568"/>
              <a:gd name="connsiteX2" fmla="*/ 3739307 w 5226910"/>
              <a:gd name="connsiteY2" fmla="*/ 1734695 h 4107568"/>
              <a:gd name="connsiteX3" fmla="*/ 5226910 w 5226910"/>
              <a:gd name="connsiteY3" fmla="*/ 0 h 4107568"/>
              <a:gd name="connsiteX0" fmla="*/ 0 w 5226910"/>
              <a:gd name="connsiteY0" fmla="*/ 4107568 h 4107568"/>
              <a:gd name="connsiteX1" fmla="*/ 2650859 w 5226910"/>
              <a:gd name="connsiteY1" fmla="*/ 2060927 h 4107568"/>
              <a:gd name="connsiteX2" fmla="*/ 3739307 w 5226910"/>
              <a:gd name="connsiteY2" fmla="*/ 1734695 h 4107568"/>
              <a:gd name="connsiteX3" fmla="*/ 5226910 w 5226910"/>
              <a:gd name="connsiteY3" fmla="*/ 0 h 4107568"/>
              <a:gd name="connsiteX0" fmla="*/ 0 w 5226910"/>
              <a:gd name="connsiteY0" fmla="*/ 4107568 h 4107568"/>
              <a:gd name="connsiteX1" fmla="*/ 2650859 w 5226910"/>
              <a:gd name="connsiteY1" fmla="*/ 2060927 h 4107568"/>
              <a:gd name="connsiteX2" fmla="*/ 3739307 w 5226910"/>
              <a:gd name="connsiteY2" fmla="*/ 1734695 h 4107568"/>
              <a:gd name="connsiteX3" fmla="*/ 5226910 w 5226910"/>
              <a:gd name="connsiteY3" fmla="*/ 0 h 4107568"/>
              <a:gd name="connsiteX0" fmla="*/ 0 w 5226910"/>
              <a:gd name="connsiteY0" fmla="*/ 4107568 h 4107568"/>
              <a:gd name="connsiteX1" fmla="*/ 2650859 w 5226910"/>
              <a:gd name="connsiteY1" fmla="*/ 2060927 h 4107568"/>
              <a:gd name="connsiteX2" fmla="*/ 3739307 w 5226910"/>
              <a:gd name="connsiteY2" fmla="*/ 1734695 h 4107568"/>
              <a:gd name="connsiteX3" fmla="*/ 5226910 w 5226910"/>
              <a:gd name="connsiteY3" fmla="*/ 0 h 4107568"/>
              <a:gd name="connsiteX0" fmla="*/ 0 w 5226910"/>
              <a:gd name="connsiteY0" fmla="*/ 4107568 h 4107568"/>
              <a:gd name="connsiteX1" fmla="*/ 2650859 w 5226910"/>
              <a:gd name="connsiteY1" fmla="*/ 2060927 h 4107568"/>
              <a:gd name="connsiteX2" fmla="*/ 3739307 w 5226910"/>
              <a:gd name="connsiteY2" fmla="*/ 1734695 h 4107568"/>
              <a:gd name="connsiteX3" fmla="*/ 5226910 w 5226910"/>
              <a:gd name="connsiteY3" fmla="*/ 0 h 4107568"/>
              <a:gd name="connsiteX0" fmla="*/ 0 w 6172941"/>
              <a:gd name="connsiteY0" fmla="*/ 3839593 h 3839593"/>
              <a:gd name="connsiteX1" fmla="*/ 2650859 w 6172941"/>
              <a:gd name="connsiteY1" fmla="*/ 1792952 h 3839593"/>
              <a:gd name="connsiteX2" fmla="*/ 3739307 w 6172941"/>
              <a:gd name="connsiteY2" fmla="*/ 1466720 h 3839593"/>
              <a:gd name="connsiteX3" fmla="*/ 6172941 w 6172941"/>
              <a:gd name="connsiteY3" fmla="*/ 0 h 3839593"/>
              <a:gd name="connsiteX0" fmla="*/ 0 w 6172941"/>
              <a:gd name="connsiteY0" fmla="*/ 3839593 h 3839593"/>
              <a:gd name="connsiteX1" fmla="*/ 2386376 w 6172941"/>
              <a:gd name="connsiteY1" fmla="*/ 2422110 h 3839593"/>
              <a:gd name="connsiteX2" fmla="*/ 3739307 w 6172941"/>
              <a:gd name="connsiteY2" fmla="*/ 1466720 h 3839593"/>
              <a:gd name="connsiteX3" fmla="*/ 6172941 w 6172941"/>
              <a:gd name="connsiteY3" fmla="*/ 0 h 3839593"/>
              <a:gd name="connsiteX0" fmla="*/ 0 w 6172941"/>
              <a:gd name="connsiteY0" fmla="*/ 3839593 h 3839593"/>
              <a:gd name="connsiteX1" fmla="*/ 2386376 w 6172941"/>
              <a:gd name="connsiteY1" fmla="*/ 2422110 h 3839593"/>
              <a:gd name="connsiteX2" fmla="*/ 3739307 w 6172941"/>
              <a:gd name="connsiteY2" fmla="*/ 1466720 h 3839593"/>
              <a:gd name="connsiteX3" fmla="*/ 6172941 w 6172941"/>
              <a:gd name="connsiteY3" fmla="*/ 0 h 3839593"/>
              <a:gd name="connsiteX0" fmla="*/ 0 w 6172941"/>
              <a:gd name="connsiteY0" fmla="*/ 3839593 h 3839593"/>
              <a:gd name="connsiteX1" fmla="*/ 2579652 w 6172941"/>
              <a:gd name="connsiteY1" fmla="*/ 2258995 h 3839593"/>
              <a:gd name="connsiteX2" fmla="*/ 3739307 w 6172941"/>
              <a:gd name="connsiteY2" fmla="*/ 1466720 h 3839593"/>
              <a:gd name="connsiteX3" fmla="*/ 6172941 w 6172941"/>
              <a:gd name="connsiteY3" fmla="*/ 0 h 3839593"/>
              <a:gd name="connsiteX0" fmla="*/ 0 w 6172941"/>
              <a:gd name="connsiteY0" fmla="*/ 3839593 h 3839593"/>
              <a:gd name="connsiteX1" fmla="*/ 2874651 w 6172941"/>
              <a:gd name="connsiteY1" fmla="*/ 1956068 h 3839593"/>
              <a:gd name="connsiteX2" fmla="*/ 3739307 w 6172941"/>
              <a:gd name="connsiteY2" fmla="*/ 1466720 h 3839593"/>
              <a:gd name="connsiteX3" fmla="*/ 6172941 w 6172941"/>
              <a:gd name="connsiteY3" fmla="*/ 0 h 3839593"/>
              <a:gd name="connsiteX0" fmla="*/ 0 w 6172941"/>
              <a:gd name="connsiteY0" fmla="*/ 3839593 h 3839593"/>
              <a:gd name="connsiteX1" fmla="*/ 2874651 w 6172941"/>
              <a:gd name="connsiteY1" fmla="*/ 1956068 h 3839593"/>
              <a:gd name="connsiteX2" fmla="*/ 3739307 w 6172941"/>
              <a:gd name="connsiteY2" fmla="*/ 1466720 h 3839593"/>
              <a:gd name="connsiteX3" fmla="*/ 6172941 w 6172941"/>
              <a:gd name="connsiteY3" fmla="*/ 0 h 3839593"/>
              <a:gd name="connsiteX0" fmla="*/ 0 w 6172941"/>
              <a:gd name="connsiteY0" fmla="*/ 3839593 h 3839593"/>
              <a:gd name="connsiteX1" fmla="*/ 2874651 w 6172941"/>
              <a:gd name="connsiteY1" fmla="*/ 1956068 h 3839593"/>
              <a:gd name="connsiteX2" fmla="*/ 3932582 w 6172941"/>
              <a:gd name="connsiteY2" fmla="*/ 1431766 h 3839593"/>
              <a:gd name="connsiteX3" fmla="*/ 6172941 w 6172941"/>
              <a:gd name="connsiteY3" fmla="*/ 0 h 3839593"/>
              <a:gd name="connsiteX0" fmla="*/ 0 w 6172941"/>
              <a:gd name="connsiteY0" fmla="*/ 3839593 h 3839593"/>
              <a:gd name="connsiteX1" fmla="*/ 2874651 w 6172941"/>
              <a:gd name="connsiteY1" fmla="*/ 1956068 h 3839593"/>
              <a:gd name="connsiteX2" fmla="*/ 4319133 w 6172941"/>
              <a:gd name="connsiteY2" fmla="*/ 1291954 h 3839593"/>
              <a:gd name="connsiteX3" fmla="*/ 6172941 w 6172941"/>
              <a:gd name="connsiteY3" fmla="*/ 0 h 3839593"/>
              <a:gd name="connsiteX0" fmla="*/ 0 w 6172941"/>
              <a:gd name="connsiteY0" fmla="*/ 3839593 h 3839593"/>
              <a:gd name="connsiteX1" fmla="*/ 2874651 w 6172941"/>
              <a:gd name="connsiteY1" fmla="*/ 1956068 h 3839593"/>
              <a:gd name="connsiteX2" fmla="*/ 4481891 w 6172941"/>
              <a:gd name="connsiteY2" fmla="*/ 1303606 h 3839593"/>
              <a:gd name="connsiteX3" fmla="*/ 6172941 w 6172941"/>
              <a:gd name="connsiteY3" fmla="*/ 0 h 3839593"/>
              <a:gd name="connsiteX0" fmla="*/ 0 w 6172941"/>
              <a:gd name="connsiteY0" fmla="*/ 3839593 h 3839593"/>
              <a:gd name="connsiteX1" fmla="*/ 2874651 w 6172941"/>
              <a:gd name="connsiteY1" fmla="*/ 1956068 h 3839593"/>
              <a:gd name="connsiteX2" fmla="*/ 4837925 w 6172941"/>
              <a:gd name="connsiteY2" fmla="*/ 1210397 h 3839593"/>
              <a:gd name="connsiteX3" fmla="*/ 6172941 w 6172941"/>
              <a:gd name="connsiteY3" fmla="*/ 0 h 3839593"/>
              <a:gd name="connsiteX0" fmla="*/ 0 w 6172941"/>
              <a:gd name="connsiteY0" fmla="*/ 3839593 h 3839593"/>
              <a:gd name="connsiteX1" fmla="*/ 1308104 w 6172941"/>
              <a:gd name="connsiteY1" fmla="*/ 3284287 h 3839593"/>
              <a:gd name="connsiteX2" fmla="*/ 2874651 w 6172941"/>
              <a:gd name="connsiteY2" fmla="*/ 1956068 h 3839593"/>
              <a:gd name="connsiteX3" fmla="*/ 4837925 w 6172941"/>
              <a:gd name="connsiteY3" fmla="*/ 1210397 h 3839593"/>
              <a:gd name="connsiteX4" fmla="*/ 6172941 w 6172941"/>
              <a:gd name="connsiteY4" fmla="*/ 0 h 3839593"/>
              <a:gd name="connsiteX0" fmla="*/ 0 w 6172941"/>
              <a:gd name="connsiteY0" fmla="*/ 3839593 h 3839593"/>
              <a:gd name="connsiteX1" fmla="*/ 1308104 w 6172941"/>
              <a:gd name="connsiteY1" fmla="*/ 3284287 h 3839593"/>
              <a:gd name="connsiteX2" fmla="*/ 2142239 w 6172941"/>
              <a:gd name="connsiteY2" fmla="*/ 2375504 h 3839593"/>
              <a:gd name="connsiteX3" fmla="*/ 2874651 w 6172941"/>
              <a:gd name="connsiteY3" fmla="*/ 1956068 h 3839593"/>
              <a:gd name="connsiteX4" fmla="*/ 4837925 w 6172941"/>
              <a:gd name="connsiteY4" fmla="*/ 1210397 h 3839593"/>
              <a:gd name="connsiteX5" fmla="*/ 6172941 w 6172941"/>
              <a:gd name="connsiteY5" fmla="*/ 0 h 3839593"/>
              <a:gd name="connsiteX0" fmla="*/ 0 w 6172941"/>
              <a:gd name="connsiteY0" fmla="*/ 3839593 h 3839593"/>
              <a:gd name="connsiteX1" fmla="*/ 1308104 w 6172941"/>
              <a:gd name="connsiteY1" fmla="*/ 3284287 h 3839593"/>
              <a:gd name="connsiteX2" fmla="*/ 2142239 w 6172941"/>
              <a:gd name="connsiteY2" fmla="*/ 2375504 h 3839593"/>
              <a:gd name="connsiteX3" fmla="*/ 3159478 w 6172941"/>
              <a:gd name="connsiteY3" fmla="*/ 1874510 h 3839593"/>
              <a:gd name="connsiteX4" fmla="*/ 4837925 w 6172941"/>
              <a:gd name="connsiteY4" fmla="*/ 1210397 h 3839593"/>
              <a:gd name="connsiteX5" fmla="*/ 6172941 w 6172941"/>
              <a:gd name="connsiteY5" fmla="*/ 0 h 3839593"/>
              <a:gd name="connsiteX0" fmla="*/ 0 w 6172941"/>
              <a:gd name="connsiteY0" fmla="*/ 3839593 h 3839593"/>
              <a:gd name="connsiteX1" fmla="*/ 1135173 w 6172941"/>
              <a:gd name="connsiteY1" fmla="*/ 3249335 h 3839593"/>
              <a:gd name="connsiteX2" fmla="*/ 2142239 w 6172941"/>
              <a:gd name="connsiteY2" fmla="*/ 2375504 h 3839593"/>
              <a:gd name="connsiteX3" fmla="*/ 3159478 w 6172941"/>
              <a:gd name="connsiteY3" fmla="*/ 1874510 h 3839593"/>
              <a:gd name="connsiteX4" fmla="*/ 4837925 w 6172941"/>
              <a:gd name="connsiteY4" fmla="*/ 1210397 h 3839593"/>
              <a:gd name="connsiteX5" fmla="*/ 6172941 w 6172941"/>
              <a:gd name="connsiteY5" fmla="*/ 0 h 3839593"/>
              <a:gd name="connsiteX0" fmla="*/ 0 w 6172941"/>
              <a:gd name="connsiteY0" fmla="*/ 3839593 h 3839593"/>
              <a:gd name="connsiteX1" fmla="*/ 1135173 w 6172941"/>
              <a:gd name="connsiteY1" fmla="*/ 3249335 h 3839593"/>
              <a:gd name="connsiteX2" fmla="*/ 2223619 w 6172941"/>
              <a:gd name="connsiteY2" fmla="*/ 2375504 h 3839593"/>
              <a:gd name="connsiteX3" fmla="*/ 3159478 w 6172941"/>
              <a:gd name="connsiteY3" fmla="*/ 1874510 h 3839593"/>
              <a:gd name="connsiteX4" fmla="*/ 4837925 w 6172941"/>
              <a:gd name="connsiteY4" fmla="*/ 1210397 h 3839593"/>
              <a:gd name="connsiteX5" fmla="*/ 6172941 w 6172941"/>
              <a:gd name="connsiteY5" fmla="*/ 0 h 3839593"/>
              <a:gd name="connsiteX0" fmla="*/ 0 w 6172941"/>
              <a:gd name="connsiteY0" fmla="*/ 3839593 h 3839593"/>
              <a:gd name="connsiteX1" fmla="*/ 1135173 w 6172941"/>
              <a:gd name="connsiteY1" fmla="*/ 3249335 h 3839593"/>
              <a:gd name="connsiteX2" fmla="*/ 2223619 w 6172941"/>
              <a:gd name="connsiteY2" fmla="*/ 2375504 h 3839593"/>
              <a:gd name="connsiteX3" fmla="*/ 3159478 w 6172941"/>
              <a:gd name="connsiteY3" fmla="*/ 1874510 h 3839593"/>
              <a:gd name="connsiteX4" fmla="*/ 4837925 w 6172941"/>
              <a:gd name="connsiteY4" fmla="*/ 1210397 h 3839593"/>
              <a:gd name="connsiteX5" fmla="*/ 6172941 w 6172941"/>
              <a:gd name="connsiteY5" fmla="*/ 0 h 3839593"/>
              <a:gd name="connsiteX0" fmla="*/ 0 w 6172941"/>
              <a:gd name="connsiteY0" fmla="*/ 3839593 h 3839593"/>
              <a:gd name="connsiteX1" fmla="*/ 1135173 w 6172941"/>
              <a:gd name="connsiteY1" fmla="*/ 3249335 h 3839593"/>
              <a:gd name="connsiteX2" fmla="*/ 2223619 w 6172941"/>
              <a:gd name="connsiteY2" fmla="*/ 2375504 h 3839593"/>
              <a:gd name="connsiteX3" fmla="*/ 3159478 w 6172941"/>
              <a:gd name="connsiteY3" fmla="*/ 1874510 h 3839593"/>
              <a:gd name="connsiteX4" fmla="*/ 4837925 w 6172941"/>
              <a:gd name="connsiteY4" fmla="*/ 1210397 h 3839593"/>
              <a:gd name="connsiteX5" fmla="*/ 6172941 w 6172941"/>
              <a:gd name="connsiteY5" fmla="*/ 0 h 3839593"/>
              <a:gd name="connsiteX0" fmla="*/ 0 w 6172941"/>
              <a:gd name="connsiteY0" fmla="*/ 3839593 h 3839593"/>
              <a:gd name="connsiteX1" fmla="*/ 1135173 w 6172941"/>
              <a:gd name="connsiteY1" fmla="*/ 3249335 h 3839593"/>
              <a:gd name="connsiteX2" fmla="*/ 2223619 w 6172941"/>
              <a:gd name="connsiteY2" fmla="*/ 2375504 h 3839593"/>
              <a:gd name="connsiteX3" fmla="*/ 3159478 w 6172941"/>
              <a:gd name="connsiteY3" fmla="*/ 1874510 h 3839593"/>
              <a:gd name="connsiteX4" fmla="*/ 4837925 w 6172941"/>
              <a:gd name="connsiteY4" fmla="*/ 1210397 h 3839593"/>
              <a:gd name="connsiteX5" fmla="*/ 6172941 w 6172941"/>
              <a:gd name="connsiteY5" fmla="*/ 0 h 3839593"/>
              <a:gd name="connsiteX0" fmla="*/ 0 w 6172941"/>
              <a:gd name="connsiteY0" fmla="*/ 3839593 h 3839593"/>
              <a:gd name="connsiteX1" fmla="*/ 1135173 w 6172941"/>
              <a:gd name="connsiteY1" fmla="*/ 3249335 h 3839593"/>
              <a:gd name="connsiteX2" fmla="*/ 2223619 w 6172941"/>
              <a:gd name="connsiteY2" fmla="*/ 2375504 h 3839593"/>
              <a:gd name="connsiteX3" fmla="*/ 2762755 w 6172941"/>
              <a:gd name="connsiteY3" fmla="*/ 2060925 h 3839593"/>
              <a:gd name="connsiteX4" fmla="*/ 3159478 w 6172941"/>
              <a:gd name="connsiteY4" fmla="*/ 1874510 h 3839593"/>
              <a:gd name="connsiteX5" fmla="*/ 4837925 w 6172941"/>
              <a:gd name="connsiteY5" fmla="*/ 1210397 h 3839593"/>
              <a:gd name="connsiteX6" fmla="*/ 6172941 w 6172941"/>
              <a:gd name="connsiteY6" fmla="*/ 0 h 3839593"/>
              <a:gd name="connsiteX0" fmla="*/ 0 w 6172941"/>
              <a:gd name="connsiteY0" fmla="*/ 3839593 h 3839593"/>
              <a:gd name="connsiteX1" fmla="*/ 1135173 w 6172941"/>
              <a:gd name="connsiteY1" fmla="*/ 3249335 h 3839593"/>
              <a:gd name="connsiteX2" fmla="*/ 2223619 w 6172941"/>
              <a:gd name="connsiteY2" fmla="*/ 2375504 h 3839593"/>
              <a:gd name="connsiteX3" fmla="*/ 2884824 w 6172941"/>
              <a:gd name="connsiteY3" fmla="*/ 1979368 h 3839593"/>
              <a:gd name="connsiteX4" fmla="*/ 3159478 w 6172941"/>
              <a:gd name="connsiteY4" fmla="*/ 1874510 h 3839593"/>
              <a:gd name="connsiteX5" fmla="*/ 4837925 w 6172941"/>
              <a:gd name="connsiteY5" fmla="*/ 1210397 h 3839593"/>
              <a:gd name="connsiteX6" fmla="*/ 6172941 w 6172941"/>
              <a:gd name="connsiteY6" fmla="*/ 0 h 3839593"/>
              <a:gd name="connsiteX0" fmla="*/ 0 w 6172941"/>
              <a:gd name="connsiteY0" fmla="*/ 3839593 h 3839593"/>
              <a:gd name="connsiteX1" fmla="*/ 1135173 w 6172941"/>
              <a:gd name="connsiteY1" fmla="*/ 3249335 h 3839593"/>
              <a:gd name="connsiteX2" fmla="*/ 2223619 w 6172941"/>
              <a:gd name="connsiteY2" fmla="*/ 2375504 h 3839593"/>
              <a:gd name="connsiteX3" fmla="*/ 2884824 w 6172941"/>
              <a:gd name="connsiteY3" fmla="*/ 1979368 h 3839593"/>
              <a:gd name="connsiteX4" fmla="*/ 3159478 w 6172941"/>
              <a:gd name="connsiteY4" fmla="*/ 1874510 h 3839593"/>
              <a:gd name="connsiteX5" fmla="*/ 4868440 w 6172941"/>
              <a:gd name="connsiteY5" fmla="*/ 1198745 h 3839593"/>
              <a:gd name="connsiteX6" fmla="*/ 4837925 w 6172941"/>
              <a:gd name="connsiteY6" fmla="*/ 1210397 h 3839593"/>
              <a:gd name="connsiteX7" fmla="*/ 6172941 w 6172941"/>
              <a:gd name="connsiteY7" fmla="*/ 0 h 3839593"/>
              <a:gd name="connsiteX0" fmla="*/ 0 w 6640871"/>
              <a:gd name="connsiteY0" fmla="*/ 4212427 h 4212427"/>
              <a:gd name="connsiteX1" fmla="*/ 1135173 w 6640871"/>
              <a:gd name="connsiteY1" fmla="*/ 3622169 h 4212427"/>
              <a:gd name="connsiteX2" fmla="*/ 2223619 w 6640871"/>
              <a:gd name="connsiteY2" fmla="*/ 2748338 h 4212427"/>
              <a:gd name="connsiteX3" fmla="*/ 2884824 w 6640871"/>
              <a:gd name="connsiteY3" fmla="*/ 2352202 h 4212427"/>
              <a:gd name="connsiteX4" fmla="*/ 3159478 w 6640871"/>
              <a:gd name="connsiteY4" fmla="*/ 2247344 h 4212427"/>
              <a:gd name="connsiteX5" fmla="*/ 4868440 w 6640871"/>
              <a:gd name="connsiteY5" fmla="*/ 1571579 h 4212427"/>
              <a:gd name="connsiteX6" fmla="*/ 4837925 w 6640871"/>
              <a:gd name="connsiteY6" fmla="*/ 1583231 h 4212427"/>
              <a:gd name="connsiteX7" fmla="*/ 6640871 w 6640871"/>
              <a:gd name="connsiteY7" fmla="*/ 0 h 4212427"/>
              <a:gd name="connsiteX0" fmla="*/ 0 w 6640871"/>
              <a:gd name="connsiteY0" fmla="*/ 4212427 h 4212427"/>
              <a:gd name="connsiteX1" fmla="*/ 1135173 w 6640871"/>
              <a:gd name="connsiteY1" fmla="*/ 3622169 h 4212427"/>
              <a:gd name="connsiteX2" fmla="*/ 2223619 w 6640871"/>
              <a:gd name="connsiteY2" fmla="*/ 2748338 h 4212427"/>
              <a:gd name="connsiteX3" fmla="*/ 2884824 w 6640871"/>
              <a:gd name="connsiteY3" fmla="*/ 2352202 h 4212427"/>
              <a:gd name="connsiteX4" fmla="*/ 3159478 w 6640871"/>
              <a:gd name="connsiteY4" fmla="*/ 2247344 h 4212427"/>
              <a:gd name="connsiteX5" fmla="*/ 4868440 w 6640871"/>
              <a:gd name="connsiteY5" fmla="*/ 1571579 h 4212427"/>
              <a:gd name="connsiteX6" fmla="*/ 4837925 w 6640871"/>
              <a:gd name="connsiteY6" fmla="*/ 1583231 h 4212427"/>
              <a:gd name="connsiteX7" fmla="*/ 6028091 w 6640871"/>
              <a:gd name="connsiteY7" fmla="*/ 1023979 h 4212427"/>
              <a:gd name="connsiteX8" fmla="*/ 6640871 w 6640871"/>
              <a:gd name="connsiteY8" fmla="*/ 0 h 4212427"/>
              <a:gd name="connsiteX0" fmla="*/ 0 w 6569664"/>
              <a:gd name="connsiteY0" fmla="*/ 4189125 h 4189125"/>
              <a:gd name="connsiteX1" fmla="*/ 1063966 w 6569664"/>
              <a:gd name="connsiteY1" fmla="*/ 3622169 h 4189125"/>
              <a:gd name="connsiteX2" fmla="*/ 2152412 w 6569664"/>
              <a:gd name="connsiteY2" fmla="*/ 2748338 h 4189125"/>
              <a:gd name="connsiteX3" fmla="*/ 2813617 w 6569664"/>
              <a:gd name="connsiteY3" fmla="*/ 2352202 h 4189125"/>
              <a:gd name="connsiteX4" fmla="*/ 3088271 w 6569664"/>
              <a:gd name="connsiteY4" fmla="*/ 2247344 h 4189125"/>
              <a:gd name="connsiteX5" fmla="*/ 4797233 w 6569664"/>
              <a:gd name="connsiteY5" fmla="*/ 1571579 h 4189125"/>
              <a:gd name="connsiteX6" fmla="*/ 4766718 w 6569664"/>
              <a:gd name="connsiteY6" fmla="*/ 1583231 h 4189125"/>
              <a:gd name="connsiteX7" fmla="*/ 5956884 w 6569664"/>
              <a:gd name="connsiteY7" fmla="*/ 1023979 h 4189125"/>
              <a:gd name="connsiteX8" fmla="*/ 6569664 w 6569664"/>
              <a:gd name="connsiteY8" fmla="*/ 0 h 4189125"/>
              <a:gd name="connsiteX0" fmla="*/ 0 w 6569664"/>
              <a:gd name="connsiteY0" fmla="*/ 4189125 h 4189125"/>
              <a:gd name="connsiteX1" fmla="*/ 962242 w 6569664"/>
              <a:gd name="connsiteY1" fmla="*/ 3703726 h 4189125"/>
              <a:gd name="connsiteX2" fmla="*/ 2152412 w 6569664"/>
              <a:gd name="connsiteY2" fmla="*/ 2748338 h 4189125"/>
              <a:gd name="connsiteX3" fmla="*/ 2813617 w 6569664"/>
              <a:gd name="connsiteY3" fmla="*/ 2352202 h 4189125"/>
              <a:gd name="connsiteX4" fmla="*/ 3088271 w 6569664"/>
              <a:gd name="connsiteY4" fmla="*/ 2247344 h 4189125"/>
              <a:gd name="connsiteX5" fmla="*/ 4797233 w 6569664"/>
              <a:gd name="connsiteY5" fmla="*/ 1571579 h 4189125"/>
              <a:gd name="connsiteX6" fmla="*/ 4766718 w 6569664"/>
              <a:gd name="connsiteY6" fmla="*/ 1583231 h 4189125"/>
              <a:gd name="connsiteX7" fmla="*/ 5956884 w 6569664"/>
              <a:gd name="connsiteY7" fmla="*/ 1023979 h 4189125"/>
              <a:gd name="connsiteX8" fmla="*/ 6569664 w 6569664"/>
              <a:gd name="connsiteY8" fmla="*/ 0 h 4189125"/>
              <a:gd name="connsiteX0" fmla="*/ 0 w 6569664"/>
              <a:gd name="connsiteY0" fmla="*/ 4189125 h 4189125"/>
              <a:gd name="connsiteX1" fmla="*/ 962242 w 6569664"/>
              <a:gd name="connsiteY1" fmla="*/ 3703726 h 4189125"/>
              <a:gd name="connsiteX2" fmla="*/ 2020171 w 6569664"/>
              <a:gd name="connsiteY2" fmla="*/ 2643479 h 4189125"/>
              <a:gd name="connsiteX3" fmla="*/ 2813617 w 6569664"/>
              <a:gd name="connsiteY3" fmla="*/ 2352202 h 4189125"/>
              <a:gd name="connsiteX4" fmla="*/ 3088271 w 6569664"/>
              <a:gd name="connsiteY4" fmla="*/ 2247344 h 4189125"/>
              <a:gd name="connsiteX5" fmla="*/ 4797233 w 6569664"/>
              <a:gd name="connsiteY5" fmla="*/ 1571579 h 4189125"/>
              <a:gd name="connsiteX6" fmla="*/ 4766718 w 6569664"/>
              <a:gd name="connsiteY6" fmla="*/ 1583231 h 4189125"/>
              <a:gd name="connsiteX7" fmla="*/ 5956884 w 6569664"/>
              <a:gd name="connsiteY7" fmla="*/ 1023979 h 4189125"/>
              <a:gd name="connsiteX8" fmla="*/ 6569664 w 6569664"/>
              <a:gd name="connsiteY8" fmla="*/ 0 h 4189125"/>
              <a:gd name="connsiteX0" fmla="*/ 0 w 6569664"/>
              <a:gd name="connsiteY0" fmla="*/ 4189125 h 4189125"/>
              <a:gd name="connsiteX1" fmla="*/ 962242 w 6569664"/>
              <a:gd name="connsiteY1" fmla="*/ 3703726 h 4189125"/>
              <a:gd name="connsiteX2" fmla="*/ 2020171 w 6569664"/>
              <a:gd name="connsiteY2" fmla="*/ 2643479 h 4189125"/>
              <a:gd name="connsiteX3" fmla="*/ 2915341 w 6569664"/>
              <a:gd name="connsiteY3" fmla="*/ 2224040 h 4189125"/>
              <a:gd name="connsiteX4" fmla="*/ 3088271 w 6569664"/>
              <a:gd name="connsiteY4" fmla="*/ 2247344 h 4189125"/>
              <a:gd name="connsiteX5" fmla="*/ 4797233 w 6569664"/>
              <a:gd name="connsiteY5" fmla="*/ 1571579 h 4189125"/>
              <a:gd name="connsiteX6" fmla="*/ 4766718 w 6569664"/>
              <a:gd name="connsiteY6" fmla="*/ 1583231 h 4189125"/>
              <a:gd name="connsiteX7" fmla="*/ 5956884 w 6569664"/>
              <a:gd name="connsiteY7" fmla="*/ 1023979 h 4189125"/>
              <a:gd name="connsiteX8" fmla="*/ 6569664 w 6569664"/>
              <a:gd name="connsiteY8" fmla="*/ 0 h 4189125"/>
              <a:gd name="connsiteX0" fmla="*/ 0 w 6569664"/>
              <a:gd name="connsiteY0" fmla="*/ 4189125 h 4189125"/>
              <a:gd name="connsiteX1" fmla="*/ 962242 w 6569664"/>
              <a:gd name="connsiteY1" fmla="*/ 3703726 h 4189125"/>
              <a:gd name="connsiteX2" fmla="*/ 2020171 w 6569664"/>
              <a:gd name="connsiteY2" fmla="*/ 2643479 h 4189125"/>
              <a:gd name="connsiteX3" fmla="*/ 2915341 w 6569664"/>
              <a:gd name="connsiteY3" fmla="*/ 2224040 h 4189125"/>
              <a:gd name="connsiteX4" fmla="*/ 4044475 w 6569664"/>
              <a:gd name="connsiteY4" fmla="*/ 2014323 h 4189125"/>
              <a:gd name="connsiteX5" fmla="*/ 4797233 w 6569664"/>
              <a:gd name="connsiteY5" fmla="*/ 1571579 h 4189125"/>
              <a:gd name="connsiteX6" fmla="*/ 4766718 w 6569664"/>
              <a:gd name="connsiteY6" fmla="*/ 1583231 h 4189125"/>
              <a:gd name="connsiteX7" fmla="*/ 5956884 w 6569664"/>
              <a:gd name="connsiteY7" fmla="*/ 1023979 h 4189125"/>
              <a:gd name="connsiteX8" fmla="*/ 6569664 w 6569664"/>
              <a:gd name="connsiteY8" fmla="*/ 0 h 4189125"/>
              <a:gd name="connsiteX0" fmla="*/ 0 w 6569664"/>
              <a:gd name="connsiteY0" fmla="*/ 4189125 h 4189125"/>
              <a:gd name="connsiteX1" fmla="*/ 962242 w 6569664"/>
              <a:gd name="connsiteY1" fmla="*/ 3703726 h 4189125"/>
              <a:gd name="connsiteX2" fmla="*/ 2020171 w 6569664"/>
              <a:gd name="connsiteY2" fmla="*/ 2643479 h 4189125"/>
              <a:gd name="connsiteX3" fmla="*/ 2976375 w 6569664"/>
              <a:gd name="connsiteY3" fmla="*/ 2177436 h 4189125"/>
              <a:gd name="connsiteX4" fmla="*/ 4044475 w 6569664"/>
              <a:gd name="connsiteY4" fmla="*/ 2014323 h 4189125"/>
              <a:gd name="connsiteX5" fmla="*/ 4797233 w 6569664"/>
              <a:gd name="connsiteY5" fmla="*/ 1571579 h 4189125"/>
              <a:gd name="connsiteX6" fmla="*/ 4766718 w 6569664"/>
              <a:gd name="connsiteY6" fmla="*/ 1583231 h 4189125"/>
              <a:gd name="connsiteX7" fmla="*/ 5956884 w 6569664"/>
              <a:gd name="connsiteY7" fmla="*/ 1023979 h 4189125"/>
              <a:gd name="connsiteX8" fmla="*/ 6569664 w 6569664"/>
              <a:gd name="connsiteY8" fmla="*/ 0 h 4189125"/>
              <a:gd name="connsiteX0" fmla="*/ 0 w 6569664"/>
              <a:gd name="connsiteY0" fmla="*/ 4189125 h 4189125"/>
              <a:gd name="connsiteX1" fmla="*/ 962242 w 6569664"/>
              <a:gd name="connsiteY1" fmla="*/ 3703726 h 4189125"/>
              <a:gd name="connsiteX2" fmla="*/ 2020171 w 6569664"/>
              <a:gd name="connsiteY2" fmla="*/ 2643479 h 4189125"/>
              <a:gd name="connsiteX3" fmla="*/ 2976375 w 6569664"/>
              <a:gd name="connsiteY3" fmla="*/ 2177436 h 4189125"/>
              <a:gd name="connsiteX4" fmla="*/ 4044475 w 6569664"/>
              <a:gd name="connsiteY4" fmla="*/ 2014323 h 4189125"/>
              <a:gd name="connsiteX5" fmla="*/ 4797233 w 6569664"/>
              <a:gd name="connsiteY5" fmla="*/ 1571579 h 4189125"/>
              <a:gd name="connsiteX6" fmla="*/ 4766718 w 6569664"/>
              <a:gd name="connsiteY6" fmla="*/ 1583231 h 4189125"/>
              <a:gd name="connsiteX7" fmla="*/ 5956884 w 6569664"/>
              <a:gd name="connsiteY7" fmla="*/ 1023979 h 4189125"/>
              <a:gd name="connsiteX8" fmla="*/ 6569664 w 6569664"/>
              <a:gd name="connsiteY8" fmla="*/ 0 h 4189125"/>
              <a:gd name="connsiteX0" fmla="*/ 0 w 6569664"/>
              <a:gd name="connsiteY0" fmla="*/ 4189125 h 4189125"/>
              <a:gd name="connsiteX1" fmla="*/ 962242 w 6569664"/>
              <a:gd name="connsiteY1" fmla="*/ 3703726 h 4189125"/>
              <a:gd name="connsiteX2" fmla="*/ 2020171 w 6569664"/>
              <a:gd name="connsiteY2" fmla="*/ 2643479 h 4189125"/>
              <a:gd name="connsiteX3" fmla="*/ 2976375 w 6569664"/>
              <a:gd name="connsiteY3" fmla="*/ 2177436 h 4189125"/>
              <a:gd name="connsiteX4" fmla="*/ 4044475 w 6569664"/>
              <a:gd name="connsiteY4" fmla="*/ 2014323 h 4189125"/>
              <a:gd name="connsiteX5" fmla="*/ 4797233 w 6569664"/>
              <a:gd name="connsiteY5" fmla="*/ 1571579 h 4189125"/>
              <a:gd name="connsiteX6" fmla="*/ 4766718 w 6569664"/>
              <a:gd name="connsiteY6" fmla="*/ 1583231 h 4189125"/>
              <a:gd name="connsiteX7" fmla="*/ 5956884 w 6569664"/>
              <a:gd name="connsiteY7" fmla="*/ 1023979 h 4189125"/>
              <a:gd name="connsiteX8" fmla="*/ 6569664 w 6569664"/>
              <a:gd name="connsiteY8" fmla="*/ 0 h 4189125"/>
              <a:gd name="connsiteX0" fmla="*/ 0 w 6569664"/>
              <a:gd name="connsiteY0" fmla="*/ 4189125 h 4189125"/>
              <a:gd name="connsiteX1" fmla="*/ 962242 w 6569664"/>
              <a:gd name="connsiteY1" fmla="*/ 3703726 h 4189125"/>
              <a:gd name="connsiteX2" fmla="*/ 2020171 w 6569664"/>
              <a:gd name="connsiteY2" fmla="*/ 2643479 h 4189125"/>
              <a:gd name="connsiteX3" fmla="*/ 2976375 w 6569664"/>
              <a:gd name="connsiteY3" fmla="*/ 2177436 h 4189125"/>
              <a:gd name="connsiteX4" fmla="*/ 4003786 w 6569664"/>
              <a:gd name="connsiteY4" fmla="*/ 1967719 h 4189125"/>
              <a:gd name="connsiteX5" fmla="*/ 4797233 w 6569664"/>
              <a:gd name="connsiteY5" fmla="*/ 1571579 h 4189125"/>
              <a:gd name="connsiteX6" fmla="*/ 4766718 w 6569664"/>
              <a:gd name="connsiteY6" fmla="*/ 1583231 h 4189125"/>
              <a:gd name="connsiteX7" fmla="*/ 5956884 w 6569664"/>
              <a:gd name="connsiteY7" fmla="*/ 1023979 h 4189125"/>
              <a:gd name="connsiteX8" fmla="*/ 6569664 w 6569664"/>
              <a:gd name="connsiteY8" fmla="*/ 0 h 4189125"/>
              <a:gd name="connsiteX0" fmla="*/ 0 w 6569664"/>
              <a:gd name="connsiteY0" fmla="*/ 4189125 h 4189125"/>
              <a:gd name="connsiteX1" fmla="*/ 962242 w 6569664"/>
              <a:gd name="connsiteY1" fmla="*/ 3703726 h 4189125"/>
              <a:gd name="connsiteX2" fmla="*/ 2020171 w 6569664"/>
              <a:gd name="connsiteY2" fmla="*/ 2643479 h 4189125"/>
              <a:gd name="connsiteX3" fmla="*/ 2976375 w 6569664"/>
              <a:gd name="connsiteY3" fmla="*/ 2177436 h 4189125"/>
              <a:gd name="connsiteX4" fmla="*/ 4003786 w 6569664"/>
              <a:gd name="connsiteY4" fmla="*/ 1967719 h 4189125"/>
              <a:gd name="connsiteX5" fmla="*/ 4959992 w 6569664"/>
              <a:gd name="connsiteY5" fmla="*/ 1536626 h 4189125"/>
              <a:gd name="connsiteX6" fmla="*/ 4766718 w 6569664"/>
              <a:gd name="connsiteY6" fmla="*/ 1583231 h 4189125"/>
              <a:gd name="connsiteX7" fmla="*/ 5956884 w 6569664"/>
              <a:gd name="connsiteY7" fmla="*/ 1023979 h 4189125"/>
              <a:gd name="connsiteX8" fmla="*/ 6569664 w 6569664"/>
              <a:gd name="connsiteY8" fmla="*/ 0 h 4189125"/>
              <a:gd name="connsiteX0" fmla="*/ 0 w 6569664"/>
              <a:gd name="connsiteY0" fmla="*/ 4189125 h 4189125"/>
              <a:gd name="connsiteX1" fmla="*/ 962242 w 6569664"/>
              <a:gd name="connsiteY1" fmla="*/ 3703726 h 4189125"/>
              <a:gd name="connsiteX2" fmla="*/ 2020171 w 6569664"/>
              <a:gd name="connsiteY2" fmla="*/ 2643479 h 4189125"/>
              <a:gd name="connsiteX3" fmla="*/ 2976375 w 6569664"/>
              <a:gd name="connsiteY3" fmla="*/ 2177436 h 4189125"/>
              <a:gd name="connsiteX4" fmla="*/ 4003786 w 6569664"/>
              <a:gd name="connsiteY4" fmla="*/ 1967719 h 4189125"/>
              <a:gd name="connsiteX5" fmla="*/ 4980337 w 6569664"/>
              <a:gd name="connsiteY5" fmla="*/ 1455068 h 4189125"/>
              <a:gd name="connsiteX6" fmla="*/ 4766718 w 6569664"/>
              <a:gd name="connsiteY6" fmla="*/ 1583231 h 4189125"/>
              <a:gd name="connsiteX7" fmla="*/ 5956884 w 6569664"/>
              <a:gd name="connsiteY7" fmla="*/ 1023979 h 4189125"/>
              <a:gd name="connsiteX8" fmla="*/ 6569664 w 6569664"/>
              <a:gd name="connsiteY8" fmla="*/ 0 h 4189125"/>
              <a:gd name="connsiteX0" fmla="*/ 0 w 6569664"/>
              <a:gd name="connsiteY0" fmla="*/ 4189125 h 4189125"/>
              <a:gd name="connsiteX1" fmla="*/ 962242 w 6569664"/>
              <a:gd name="connsiteY1" fmla="*/ 3703726 h 4189125"/>
              <a:gd name="connsiteX2" fmla="*/ 2020171 w 6569664"/>
              <a:gd name="connsiteY2" fmla="*/ 2643479 h 4189125"/>
              <a:gd name="connsiteX3" fmla="*/ 2976375 w 6569664"/>
              <a:gd name="connsiteY3" fmla="*/ 2177436 h 4189125"/>
              <a:gd name="connsiteX4" fmla="*/ 4003786 w 6569664"/>
              <a:gd name="connsiteY4" fmla="*/ 1967719 h 4189125"/>
              <a:gd name="connsiteX5" fmla="*/ 4980337 w 6569664"/>
              <a:gd name="connsiteY5" fmla="*/ 1455068 h 4189125"/>
              <a:gd name="connsiteX6" fmla="*/ 5824646 w 6569664"/>
              <a:gd name="connsiteY6" fmla="*/ 1128840 h 4189125"/>
              <a:gd name="connsiteX7" fmla="*/ 5956884 w 6569664"/>
              <a:gd name="connsiteY7" fmla="*/ 1023979 h 4189125"/>
              <a:gd name="connsiteX8" fmla="*/ 6569664 w 6569664"/>
              <a:gd name="connsiteY8" fmla="*/ 0 h 4189125"/>
              <a:gd name="connsiteX0" fmla="*/ 0 w 6569664"/>
              <a:gd name="connsiteY0" fmla="*/ 4189125 h 4189125"/>
              <a:gd name="connsiteX1" fmla="*/ 962242 w 6569664"/>
              <a:gd name="connsiteY1" fmla="*/ 3703726 h 4189125"/>
              <a:gd name="connsiteX2" fmla="*/ 2020171 w 6569664"/>
              <a:gd name="connsiteY2" fmla="*/ 2643479 h 4189125"/>
              <a:gd name="connsiteX3" fmla="*/ 2976375 w 6569664"/>
              <a:gd name="connsiteY3" fmla="*/ 2177436 h 4189125"/>
              <a:gd name="connsiteX4" fmla="*/ 4003786 w 6569664"/>
              <a:gd name="connsiteY4" fmla="*/ 1967719 h 4189125"/>
              <a:gd name="connsiteX5" fmla="*/ 4980337 w 6569664"/>
              <a:gd name="connsiteY5" fmla="*/ 1455068 h 4189125"/>
              <a:gd name="connsiteX6" fmla="*/ 5824646 w 6569664"/>
              <a:gd name="connsiteY6" fmla="*/ 1128840 h 4189125"/>
              <a:gd name="connsiteX7" fmla="*/ 5956884 w 6569664"/>
              <a:gd name="connsiteY7" fmla="*/ 1023979 h 4189125"/>
              <a:gd name="connsiteX8" fmla="*/ 6569664 w 6569664"/>
              <a:gd name="connsiteY8" fmla="*/ 0 h 4189125"/>
              <a:gd name="connsiteX0" fmla="*/ 0 w 6569664"/>
              <a:gd name="connsiteY0" fmla="*/ 4189125 h 4189125"/>
              <a:gd name="connsiteX1" fmla="*/ 962242 w 6569664"/>
              <a:gd name="connsiteY1" fmla="*/ 3703726 h 4189125"/>
              <a:gd name="connsiteX2" fmla="*/ 2020171 w 6569664"/>
              <a:gd name="connsiteY2" fmla="*/ 2643479 h 4189125"/>
              <a:gd name="connsiteX3" fmla="*/ 2976375 w 6569664"/>
              <a:gd name="connsiteY3" fmla="*/ 2177436 h 4189125"/>
              <a:gd name="connsiteX4" fmla="*/ 4003786 w 6569664"/>
              <a:gd name="connsiteY4" fmla="*/ 1967719 h 4189125"/>
              <a:gd name="connsiteX5" fmla="*/ 5824646 w 6569664"/>
              <a:gd name="connsiteY5" fmla="*/ 1128840 h 4189125"/>
              <a:gd name="connsiteX6" fmla="*/ 5956884 w 6569664"/>
              <a:gd name="connsiteY6" fmla="*/ 1023979 h 4189125"/>
              <a:gd name="connsiteX7" fmla="*/ 6569664 w 6569664"/>
              <a:gd name="connsiteY7" fmla="*/ 0 h 4189125"/>
              <a:gd name="connsiteX0" fmla="*/ 0 w 6569664"/>
              <a:gd name="connsiteY0" fmla="*/ 4189125 h 4189125"/>
              <a:gd name="connsiteX1" fmla="*/ 962242 w 6569664"/>
              <a:gd name="connsiteY1" fmla="*/ 3703726 h 4189125"/>
              <a:gd name="connsiteX2" fmla="*/ 2020171 w 6569664"/>
              <a:gd name="connsiteY2" fmla="*/ 2643479 h 4189125"/>
              <a:gd name="connsiteX3" fmla="*/ 2976375 w 6569664"/>
              <a:gd name="connsiteY3" fmla="*/ 2177436 h 4189125"/>
              <a:gd name="connsiteX4" fmla="*/ 4003786 w 6569664"/>
              <a:gd name="connsiteY4" fmla="*/ 1967719 h 4189125"/>
              <a:gd name="connsiteX5" fmla="*/ 5956884 w 6569664"/>
              <a:gd name="connsiteY5" fmla="*/ 1023979 h 4189125"/>
              <a:gd name="connsiteX6" fmla="*/ 6569664 w 6569664"/>
              <a:gd name="connsiteY6" fmla="*/ 0 h 4189125"/>
              <a:gd name="connsiteX0" fmla="*/ 0 w 6569664"/>
              <a:gd name="connsiteY0" fmla="*/ 4189125 h 4189125"/>
              <a:gd name="connsiteX1" fmla="*/ 962242 w 6569664"/>
              <a:gd name="connsiteY1" fmla="*/ 3703726 h 4189125"/>
              <a:gd name="connsiteX2" fmla="*/ 2020171 w 6569664"/>
              <a:gd name="connsiteY2" fmla="*/ 2643479 h 4189125"/>
              <a:gd name="connsiteX3" fmla="*/ 2976375 w 6569664"/>
              <a:gd name="connsiteY3" fmla="*/ 2177436 h 4189125"/>
              <a:gd name="connsiteX4" fmla="*/ 4003786 w 6569664"/>
              <a:gd name="connsiteY4" fmla="*/ 1967719 h 4189125"/>
              <a:gd name="connsiteX5" fmla="*/ 5916195 w 6569664"/>
              <a:gd name="connsiteY5" fmla="*/ 1222047 h 4189125"/>
              <a:gd name="connsiteX6" fmla="*/ 6569664 w 6569664"/>
              <a:gd name="connsiteY6" fmla="*/ 0 h 4189125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76375 w 6488285"/>
              <a:gd name="connsiteY3" fmla="*/ 1513325 h 3525014"/>
              <a:gd name="connsiteX4" fmla="*/ 4003786 w 6488285"/>
              <a:gd name="connsiteY4" fmla="*/ 1303608 h 3525014"/>
              <a:gd name="connsiteX5" fmla="*/ 5916195 w 6488285"/>
              <a:gd name="connsiteY5" fmla="*/ 557936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76375 w 6488285"/>
              <a:gd name="connsiteY3" fmla="*/ 1513325 h 3525014"/>
              <a:gd name="connsiteX4" fmla="*/ 4003786 w 6488285"/>
              <a:gd name="connsiteY4" fmla="*/ 1303608 h 3525014"/>
              <a:gd name="connsiteX5" fmla="*/ 4522578 w 6488285"/>
              <a:gd name="connsiteY5" fmla="*/ 1163791 h 3525014"/>
              <a:gd name="connsiteX6" fmla="*/ 5916195 w 6488285"/>
              <a:gd name="connsiteY6" fmla="*/ 557936 h 3525014"/>
              <a:gd name="connsiteX7" fmla="*/ 6488285 w 6488285"/>
              <a:gd name="connsiteY7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76375 w 6488285"/>
              <a:gd name="connsiteY3" fmla="*/ 1513325 h 3525014"/>
              <a:gd name="connsiteX4" fmla="*/ 4522578 w 6488285"/>
              <a:gd name="connsiteY4" fmla="*/ 1163791 h 3525014"/>
              <a:gd name="connsiteX5" fmla="*/ 5916195 w 6488285"/>
              <a:gd name="connsiteY5" fmla="*/ 557936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76375 w 6488285"/>
              <a:gd name="connsiteY3" fmla="*/ 1513325 h 3525014"/>
              <a:gd name="connsiteX4" fmla="*/ 4522578 w 6488285"/>
              <a:gd name="connsiteY4" fmla="*/ 1128838 h 3525014"/>
              <a:gd name="connsiteX5" fmla="*/ 5916195 w 6488285"/>
              <a:gd name="connsiteY5" fmla="*/ 557936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76375 w 6488285"/>
              <a:gd name="connsiteY3" fmla="*/ 1513325 h 3525014"/>
              <a:gd name="connsiteX4" fmla="*/ 4522578 w 6488285"/>
              <a:gd name="connsiteY4" fmla="*/ 1128838 h 3525014"/>
              <a:gd name="connsiteX5" fmla="*/ 5916195 w 6488285"/>
              <a:gd name="connsiteY5" fmla="*/ 557936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76375 w 6488285"/>
              <a:gd name="connsiteY3" fmla="*/ 1513325 h 3525014"/>
              <a:gd name="connsiteX4" fmla="*/ 4522578 w 6488285"/>
              <a:gd name="connsiteY4" fmla="*/ 1128838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76375 w 6488285"/>
              <a:gd name="connsiteY3" fmla="*/ 1513325 h 3525014"/>
              <a:gd name="connsiteX4" fmla="*/ 4502233 w 6488285"/>
              <a:gd name="connsiteY4" fmla="*/ 1140488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76375 w 6488285"/>
              <a:gd name="connsiteY3" fmla="*/ 1513325 h 3525014"/>
              <a:gd name="connsiteX4" fmla="*/ 4502233 w 6488285"/>
              <a:gd name="connsiteY4" fmla="*/ 1187093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76375 w 6488285"/>
              <a:gd name="connsiteY3" fmla="*/ 1513325 h 3525014"/>
              <a:gd name="connsiteX4" fmla="*/ 4512405 w 6488285"/>
              <a:gd name="connsiteY4" fmla="*/ 1233699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76375 w 6488285"/>
              <a:gd name="connsiteY3" fmla="*/ 1513325 h 3525014"/>
              <a:gd name="connsiteX4" fmla="*/ 4563266 w 6488285"/>
              <a:gd name="connsiteY4" fmla="*/ 1128839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76375 w 6488285"/>
              <a:gd name="connsiteY3" fmla="*/ 1513325 h 3525014"/>
              <a:gd name="connsiteX4" fmla="*/ 4563266 w 6488285"/>
              <a:gd name="connsiteY4" fmla="*/ 1128839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76375 w 6488285"/>
              <a:gd name="connsiteY3" fmla="*/ 1513325 h 3525014"/>
              <a:gd name="connsiteX4" fmla="*/ 3912233 w 6488285"/>
              <a:gd name="connsiteY4" fmla="*/ 1291954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76375 w 6488285"/>
              <a:gd name="connsiteY3" fmla="*/ 1513325 h 3525014"/>
              <a:gd name="connsiteX4" fmla="*/ 3993613 w 6488285"/>
              <a:gd name="connsiteY4" fmla="*/ 1291954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76375 w 6488285"/>
              <a:gd name="connsiteY3" fmla="*/ 1513325 h 3525014"/>
              <a:gd name="connsiteX4" fmla="*/ 4380164 w 6488285"/>
              <a:gd name="connsiteY4" fmla="*/ 1175443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76375 w 6488285"/>
              <a:gd name="connsiteY3" fmla="*/ 1513325 h 3525014"/>
              <a:gd name="connsiteX4" fmla="*/ 4512406 w 6488285"/>
              <a:gd name="connsiteY4" fmla="*/ 1152141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76375 w 6488285"/>
              <a:gd name="connsiteY3" fmla="*/ 1513325 h 3525014"/>
              <a:gd name="connsiteX4" fmla="*/ 4512406 w 6488285"/>
              <a:gd name="connsiteY4" fmla="*/ 1152141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76375 w 6488285"/>
              <a:gd name="connsiteY3" fmla="*/ 1513325 h 3525014"/>
              <a:gd name="connsiteX4" fmla="*/ 4614131 w 6488285"/>
              <a:gd name="connsiteY4" fmla="*/ 1128839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76375 w 6488285"/>
              <a:gd name="connsiteY3" fmla="*/ 1513325 h 3525014"/>
              <a:gd name="connsiteX4" fmla="*/ 4614131 w 6488285"/>
              <a:gd name="connsiteY4" fmla="*/ 1128839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76375 w 6488285"/>
              <a:gd name="connsiteY3" fmla="*/ 1513325 h 3525014"/>
              <a:gd name="connsiteX4" fmla="*/ 4715855 w 6488285"/>
              <a:gd name="connsiteY4" fmla="*/ 1128839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45858 w 6488285"/>
              <a:gd name="connsiteY3" fmla="*/ 1559929 h 3525014"/>
              <a:gd name="connsiteX4" fmla="*/ 4715855 w 6488285"/>
              <a:gd name="connsiteY4" fmla="*/ 1128839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96720 w 6488285"/>
              <a:gd name="connsiteY3" fmla="*/ 1513325 h 3525014"/>
              <a:gd name="connsiteX4" fmla="*/ 4715855 w 6488285"/>
              <a:gd name="connsiteY4" fmla="*/ 1128839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96720 w 6488285"/>
              <a:gd name="connsiteY3" fmla="*/ 1513325 h 3525014"/>
              <a:gd name="connsiteX4" fmla="*/ 4756544 w 6488285"/>
              <a:gd name="connsiteY4" fmla="*/ 1058933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96720 w 6488285"/>
              <a:gd name="connsiteY3" fmla="*/ 1513325 h 3525014"/>
              <a:gd name="connsiteX4" fmla="*/ 4837923 w 6488285"/>
              <a:gd name="connsiteY4" fmla="*/ 1012329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3088271 w 6488285"/>
              <a:gd name="connsiteY3" fmla="*/ 1326908 h 3525014"/>
              <a:gd name="connsiteX4" fmla="*/ 4837923 w 6488285"/>
              <a:gd name="connsiteY4" fmla="*/ 1012329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3088271 w 6488285"/>
              <a:gd name="connsiteY3" fmla="*/ 1326908 h 3525014"/>
              <a:gd name="connsiteX4" fmla="*/ 4837923 w 6488285"/>
              <a:gd name="connsiteY4" fmla="*/ 1012329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3088271 w 6488285"/>
              <a:gd name="connsiteY3" fmla="*/ 1326908 h 3525014"/>
              <a:gd name="connsiteX4" fmla="*/ 4837923 w 6488285"/>
              <a:gd name="connsiteY4" fmla="*/ 1012329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3088271 w 6488285"/>
              <a:gd name="connsiteY3" fmla="*/ 1326908 h 3525014"/>
              <a:gd name="connsiteX4" fmla="*/ 5021026 w 6488285"/>
              <a:gd name="connsiteY4" fmla="*/ 1035631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3088271 w 6488285"/>
              <a:gd name="connsiteY3" fmla="*/ 1326908 h 3525014"/>
              <a:gd name="connsiteX4" fmla="*/ 5061715 w 6488285"/>
              <a:gd name="connsiteY4" fmla="*/ 954073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3088271 w 6488285"/>
              <a:gd name="connsiteY3" fmla="*/ 1326908 h 3525014"/>
              <a:gd name="connsiteX4" fmla="*/ 5153267 w 6488285"/>
              <a:gd name="connsiteY4" fmla="*/ 989027 h 3525014"/>
              <a:gd name="connsiteX5" fmla="*/ 5916195 w 6488285"/>
              <a:gd name="connsiteY5" fmla="*/ 569587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3088271 w 6488285"/>
              <a:gd name="connsiteY3" fmla="*/ 1326908 h 3525014"/>
              <a:gd name="connsiteX4" fmla="*/ 5153267 w 6488285"/>
              <a:gd name="connsiteY4" fmla="*/ 989027 h 3525014"/>
              <a:gd name="connsiteX5" fmla="*/ 6028091 w 6488285"/>
              <a:gd name="connsiteY5" fmla="*/ 627842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3088271 w 6488285"/>
              <a:gd name="connsiteY3" fmla="*/ 1326908 h 3525014"/>
              <a:gd name="connsiteX4" fmla="*/ 5153267 w 6488285"/>
              <a:gd name="connsiteY4" fmla="*/ 989027 h 3525014"/>
              <a:gd name="connsiteX5" fmla="*/ 6028091 w 6488285"/>
              <a:gd name="connsiteY5" fmla="*/ 627842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3088271 w 6488285"/>
              <a:gd name="connsiteY3" fmla="*/ 1326908 h 3525014"/>
              <a:gd name="connsiteX4" fmla="*/ 5153267 w 6488285"/>
              <a:gd name="connsiteY4" fmla="*/ 989027 h 3525014"/>
              <a:gd name="connsiteX5" fmla="*/ 6038264 w 6488285"/>
              <a:gd name="connsiteY5" fmla="*/ 569586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3088271 w 6488285"/>
              <a:gd name="connsiteY3" fmla="*/ 1326908 h 3525014"/>
              <a:gd name="connsiteX4" fmla="*/ 5153267 w 6488285"/>
              <a:gd name="connsiteY4" fmla="*/ 989027 h 3525014"/>
              <a:gd name="connsiteX5" fmla="*/ 5946712 w 6488285"/>
              <a:gd name="connsiteY5" fmla="*/ 639493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76375 w 6488285"/>
              <a:gd name="connsiteY3" fmla="*/ 1396814 h 3525014"/>
              <a:gd name="connsiteX4" fmla="*/ 5153267 w 6488285"/>
              <a:gd name="connsiteY4" fmla="*/ 989027 h 3525014"/>
              <a:gd name="connsiteX5" fmla="*/ 5946712 w 6488285"/>
              <a:gd name="connsiteY5" fmla="*/ 639493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62242 w 6488285"/>
              <a:gd name="connsiteY1" fmla="*/ 3039615 h 3525014"/>
              <a:gd name="connsiteX2" fmla="*/ 2020171 w 6488285"/>
              <a:gd name="connsiteY2" fmla="*/ 1979368 h 3525014"/>
              <a:gd name="connsiteX3" fmla="*/ 2976375 w 6488285"/>
              <a:gd name="connsiteY3" fmla="*/ 1431767 h 3525014"/>
              <a:gd name="connsiteX4" fmla="*/ 5153267 w 6488285"/>
              <a:gd name="connsiteY4" fmla="*/ 989027 h 3525014"/>
              <a:gd name="connsiteX5" fmla="*/ 5946712 w 6488285"/>
              <a:gd name="connsiteY5" fmla="*/ 639493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20171 w 6488285"/>
              <a:gd name="connsiteY2" fmla="*/ 1979368 h 3525014"/>
              <a:gd name="connsiteX3" fmla="*/ 2976375 w 6488285"/>
              <a:gd name="connsiteY3" fmla="*/ 1431767 h 3525014"/>
              <a:gd name="connsiteX4" fmla="*/ 5153267 w 6488285"/>
              <a:gd name="connsiteY4" fmla="*/ 989027 h 3525014"/>
              <a:gd name="connsiteX5" fmla="*/ 5946712 w 6488285"/>
              <a:gd name="connsiteY5" fmla="*/ 639493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30343 w 6488285"/>
              <a:gd name="connsiteY2" fmla="*/ 2072577 h 3525014"/>
              <a:gd name="connsiteX3" fmla="*/ 2976375 w 6488285"/>
              <a:gd name="connsiteY3" fmla="*/ 1431767 h 3525014"/>
              <a:gd name="connsiteX4" fmla="*/ 5153267 w 6488285"/>
              <a:gd name="connsiteY4" fmla="*/ 989027 h 3525014"/>
              <a:gd name="connsiteX5" fmla="*/ 5946712 w 6488285"/>
              <a:gd name="connsiteY5" fmla="*/ 639493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5153267 w 6488285"/>
              <a:gd name="connsiteY4" fmla="*/ 989027 h 3525014"/>
              <a:gd name="connsiteX5" fmla="*/ 5946712 w 6488285"/>
              <a:gd name="connsiteY5" fmla="*/ 639493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5153267 w 6488285"/>
              <a:gd name="connsiteY4" fmla="*/ 930771 h 3525014"/>
              <a:gd name="connsiteX5" fmla="*/ 5946712 w 6488285"/>
              <a:gd name="connsiteY5" fmla="*/ 639493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5153267 w 6488285"/>
              <a:gd name="connsiteY4" fmla="*/ 930771 h 3525014"/>
              <a:gd name="connsiteX5" fmla="*/ 5946712 w 6488285"/>
              <a:gd name="connsiteY5" fmla="*/ 604540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4980336 w 6488285"/>
              <a:gd name="connsiteY4" fmla="*/ 989027 h 3525014"/>
              <a:gd name="connsiteX5" fmla="*/ 5946712 w 6488285"/>
              <a:gd name="connsiteY5" fmla="*/ 604540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4949819 w 6488285"/>
              <a:gd name="connsiteY4" fmla="*/ 942422 h 3525014"/>
              <a:gd name="connsiteX5" fmla="*/ 5946712 w 6488285"/>
              <a:gd name="connsiteY5" fmla="*/ 604540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3973269 w 6488285"/>
              <a:gd name="connsiteY4" fmla="*/ 1152141 h 3525014"/>
              <a:gd name="connsiteX5" fmla="*/ 4949819 w 6488285"/>
              <a:gd name="connsiteY5" fmla="*/ 942422 h 3525014"/>
              <a:gd name="connsiteX6" fmla="*/ 5946712 w 6488285"/>
              <a:gd name="connsiteY6" fmla="*/ 604540 h 3525014"/>
              <a:gd name="connsiteX7" fmla="*/ 6488285 w 6488285"/>
              <a:gd name="connsiteY7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4949819 w 6488285"/>
              <a:gd name="connsiteY4" fmla="*/ 942422 h 3525014"/>
              <a:gd name="connsiteX5" fmla="*/ 5946712 w 6488285"/>
              <a:gd name="connsiteY5" fmla="*/ 604540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4949819 w 6488285"/>
              <a:gd name="connsiteY4" fmla="*/ 942422 h 3525014"/>
              <a:gd name="connsiteX5" fmla="*/ 5946712 w 6488285"/>
              <a:gd name="connsiteY5" fmla="*/ 604540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4949819 w 6488285"/>
              <a:gd name="connsiteY4" fmla="*/ 942422 h 3525014"/>
              <a:gd name="connsiteX5" fmla="*/ 5926368 w 6488285"/>
              <a:gd name="connsiteY5" fmla="*/ 546284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4959992 w 6488285"/>
              <a:gd name="connsiteY4" fmla="*/ 942422 h 3525014"/>
              <a:gd name="connsiteX5" fmla="*/ 5926368 w 6488285"/>
              <a:gd name="connsiteY5" fmla="*/ 546284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4959992 w 6488285"/>
              <a:gd name="connsiteY4" fmla="*/ 942422 h 3525014"/>
              <a:gd name="connsiteX5" fmla="*/ 5926368 w 6488285"/>
              <a:gd name="connsiteY5" fmla="*/ 546284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4959992 w 6488285"/>
              <a:gd name="connsiteY4" fmla="*/ 942422 h 3525014"/>
              <a:gd name="connsiteX5" fmla="*/ 5926368 w 6488285"/>
              <a:gd name="connsiteY5" fmla="*/ 546284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4959992 w 6488285"/>
              <a:gd name="connsiteY4" fmla="*/ 942422 h 3525014"/>
              <a:gd name="connsiteX5" fmla="*/ 5926368 w 6488285"/>
              <a:gd name="connsiteY5" fmla="*/ 546284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4959992 w 6488285"/>
              <a:gd name="connsiteY4" fmla="*/ 942422 h 3525014"/>
              <a:gd name="connsiteX5" fmla="*/ 5926368 w 6488285"/>
              <a:gd name="connsiteY5" fmla="*/ 546284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4959992 w 6488285"/>
              <a:gd name="connsiteY4" fmla="*/ 942422 h 3525014"/>
              <a:gd name="connsiteX5" fmla="*/ 5926368 w 6488285"/>
              <a:gd name="connsiteY5" fmla="*/ 546284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4959992 w 6488285"/>
              <a:gd name="connsiteY4" fmla="*/ 942422 h 3525014"/>
              <a:gd name="connsiteX5" fmla="*/ 5926368 w 6488285"/>
              <a:gd name="connsiteY5" fmla="*/ 546284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4959992 w 6488285"/>
              <a:gd name="connsiteY4" fmla="*/ 942422 h 3525014"/>
              <a:gd name="connsiteX5" fmla="*/ 5987402 w 6488285"/>
              <a:gd name="connsiteY5" fmla="*/ 557936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4959992 w 6488285"/>
              <a:gd name="connsiteY4" fmla="*/ 942422 h 3525014"/>
              <a:gd name="connsiteX5" fmla="*/ 5987402 w 6488285"/>
              <a:gd name="connsiteY5" fmla="*/ 557936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4970165 w 6488285"/>
              <a:gd name="connsiteY4" fmla="*/ 825911 h 3525014"/>
              <a:gd name="connsiteX5" fmla="*/ 5987402 w 6488285"/>
              <a:gd name="connsiteY5" fmla="*/ 557936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82587 w 6488285"/>
              <a:gd name="connsiteY1" fmla="*/ 3086219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4970165 w 6488285"/>
              <a:gd name="connsiteY4" fmla="*/ 825911 h 3525014"/>
              <a:gd name="connsiteX5" fmla="*/ 6007746 w 6488285"/>
              <a:gd name="connsiteY5" fmla="*/ 476378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911380 w 6488285"/>
              <a:gd name="connsiteY1" fmla="*/ 3097871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4970165 w 6488285"/>
              <a:gd name="connsiteY4" fmla="*/ 825911 h 3525014"/>
              <a:gd name="connsiteX5" fmla="*/ 6007746 w 6488285"/>
              <a:gd name="connsiteY5" fmla="*/ 476378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1043621 w 6488285"/>
              <a:gd name="connsiteY1" fmla="*/ 2946407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4970165 w 6488285"/>
              <a:gd name="connsiteY4" fmla="*/ 825911 h 3525014"/>
              <a:gd name="connsiteX5" fmla="*/ 6007746 w 6488285"/>
              <a:gd name="connsiteY5" fmla="*/ 476378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1023277 w 6488285"/>
              <a:gd name="connsiteY1" fmla="*/ 3004663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4970165 w 6488285"/>
              <a:gd name="connsiteY4" fmla="*/ 825911 h 3525014"/>
              <a:gd name="connsiteX5" fmla="*/ 6007746 w 6488285"/>
              <a:gd name="connsiteY5" fmla="*/ 476378 h 3525014"/>
              <a:gd name="connsiteX6" fmla="*/ 6488285 w 6488285"/>
              <a:gd name="connsiteY6" fmla="*/ 0 h 3525014"/>
              <a:gd name="connsiteX0" fmla="*/ 0 w 6488285"/>
              <a:gd name="connsiteY0" fmla="*/ 3525014 h 3525014"/>
              <a:gd name="connsiteX1" fmla="*/ 1053794 w 6488285"/>
              <a:gd name="connsiteY1" fmla="*/ 3051267 h 3525014"/>
              <a:gd name="connsiteX2" fmla="*/ 2030343 w 6488285"/>
              <a:gd name="connsiteY2" fmla="*/ 2072577 h 3525014"/>
              <a:gd name="connsiteX3" fmla="*/ 2996720 w 6488285"/>
              <a:gd name="connsiteY3" fmla="*/ 1361860 h 3525014"/>
              <a:gd name="connsiteX4" fmla="*/ 4970165 w 6488285"/>
              <a:gd name="connsiteY4" fmla="*/ 825911 h 3525014"/>
              <a:gd name="connsiteX5" fmla="*/ 6007746 w 6488285"/>
              <a:gd name="connsiteY5" fmla="*/ 476378 h 3525014"/>
              <a:gd name="connsiteX6" fmla="*/ 6488285 w 6488285"/>
              <a:gd name="connsiteY6" fmla="*/ 0 h 3525014"/>
              <a:gd name="connsiteX0" fmla="*/ 0 w 6549319"/>
              <a:gd name="connsiteY0" fmla="*/ 3548316 h 3548316"/>
              <a:gd name="connsiteX1" fmla="*/ 1114828 w 6549319"/>
              <a:gd name="connsiteY1" fmla="*/ 3051267 h 3548316"/>
              <a:gd name="connsiteX2" fmla="*/ 2091377 w 6549319"/>
              <a:gd name="connsiteY2" fmla="*/ 2072577 h 3548316"/>
              <a:gd name="connsiteX3" fmla="*/ 3057754 w 6549319"/>
              <a:gd name="connsiteY3" fmla="*/ 1361860 h 3548316"/>
              <a:gd name="connsiteX4" fmla="*/ 5031199 w 6549319"/>
              <a:gd name="connsiteY4" fmla="*/ 825911 h 3548316"/>
              <a:gd name="connsiteX5" fmla="*/ 6068780 w 6549319"/>
              <a:gd name="connsiteY5" fmla="*/ 476378 h 3548316"/>
              <a:gd name="connsiteX6" fmla="*/ 6549319 w 6549319"/>
              <a:gd name="connsiteY6" fmla="*/ 0 h 3548316"/>
              <a:gd name="connsiteX0" fmla="*/ 0 w 6549319"/>
              <a:gd name="connsiteY0" fmla="*/ 3548316 h 3548316"/>
              <a:gd name="connsiteX1" fmla="*/ 1043621 w 6549319"/>
              <a:gd name="connsiteY1" fmla="*/ 3109523 h 3548316"/>
              <a:gd name="connsiteX2" fmla="*/ 2091377 w 6549319"/>
              <a:gd name="connsiteY2" fmla="*/ 2072577 h 3548316"/>
              <a:gd name="connsiteX3" fmla="*/ 3057754 w 6549319"/>
              <a:gd name="connsiteY3" fmla="*/ 1361860 h 3548316"/>
              <a:gd name="connsiteX4" fmla="*/ 5031199 w 6549319"/>
              <a:gd name="connsiteY4" fmla="*/ 825911 h 3548316"/>
              <a:gd name="connsiteX5" fmla="*/ 6068780 w 6549319"/>
              <a:gd name="connsiteY5" fmla="*/ 476378 h 3548316"/>
              <a:gd name="connsiteX6" fmla="*/ 6549319 w 6549319"/>
              <a:gd name="connsiteY6" fmla="*/ 0 h 3548316"/>
              <a:gd name="connsiteX0" fmla="*/ 0 w 6549319"/>
              <a:gd name="connsiteY0" fmla="*/ 3548316 h 3548316"/>
              <a:gd name="connsiteX1" fmla="*/ 1043621 w 6549319"/>
              <a:gd name="connsiteY1" fmla="*/ 3109523 h 3548316"/>
              <a:gd name="connsiteX2" fmla="*/ 2091377 w 6549319"/>
              <a:gd name="connsiteY2" fmla="*/ 2072577 h 3548316"/>
              <a:gd name="connsiteX3" fmla="*/ 3078098 w 6549319"/>
              <a:gd name="connsiteY3" fmla="*/ 1315256 h 3548316"/>
              <a:gd name="connsiteX4" fmla="*/ 5031199 w 6549319"/>
              <a:gd name="connsiteY4" fmla="*/ 825911 h 3548316"/>
              <a:gd name="connsiteX5" fmla="*/ 6068780 w 6549319"/>
              <a:gd name="connsiteY5" fmla="*/ 476378 h 3548316"/>
              <a:gd name="connsiteX6" fmla="*/ 6549319 w 6549319"/>
              <a:gd name="connsiteY6" fmla="*/ 0 h 3548316"/>
              <a:gd name="connsiteX0" fmla="*/ 0 w 6549319"/>
              <a:gd name="connsiteY0" fmla="*/ 3548316 h 3548316"/>
              <a:gd name="connsiteX1" fmla="*/ 1043621 w 6549319"/>
              <a:gd name="connsiteY1" fmla="*/ 3109523 h 3548316"/>
              <a:gd name="connsiteX2" fmla="*/ 2091377 w 6549319"/>
              <a:gd name="connsiteY2" fmla="*/ 2072577 h 3548316"/>
              <a:gd name="connsiteX3" fmla="*/ 3078098 w 6549319"/>
              <a:gd name="connsiteY3" fmla="*/ 1315256 h 3548316"/>
              <a:gd name="connsiteX4" fmla="*/ 5031199 w 6549319"/>
              <a:gd name="connsiteY4" fmla="*/ 825911 h 3548316"/>
              <a:gd name="connsiteX5" fmla="*/ 6068780 w 6549319"/>
              <a:gd name="connsiteY5" fmla="*/ 476378 h 3548316"/>
              <a:gd name="connsiteX6" fmla="*/ 6549319 w 6549319"/>
              <a:gd name="connsiteY6" fmla="*/ 0 h 3548316"/>
              <a:gd name="connsiteX0" fmla="*/ 0 w 6549319"/>
              <a:gd name="connsiteY0" fmla="*/ 3548316 h 3548316"/>
              <a:gd name="connsiteX1" fmla="*/ 1043621 w 6549319"/>
              <a:gd name="connsiteY1" fmla="*/ 3109523 h 3548316"/>
              <a:gd name="connsiteX2" fmla="*/ 2050688 w 6549319"/>
              <a:gd name="connsiteY2" fmla="*/ 1967717 h 3548316"/>
              <a:gd name="connsiteX3" fmla="*/ 3078098 w 6549319"/>
              <a:gd name="connsiteY3" fmla="*/ 1315256 h 3548316"/>
              <a:gd name="connsiteX4" fmla="*/ 5031199 w 6549319"/>
              <a:gd name="connsiteY4" fmla="*/ 825911 h 3548316"/>
              <a:gd name="connsiteX5" fmla="*/ 6068780 w 6549319"/>
              <a:gd name="connsiteY5" fmla="*/ 476378 h 3548316"/>
              <a:gd name="connsiteX6" fmla="*/ 6549319 w 6549319"/>
              <a:gd name="connsiteY6" fmla="*/ 0 h 3548316"/>
              <a:gd name="connsiteX0" fmla="*/ 0 w 6549319"/>
              <a:gd name="connsiteY0" fmla="*/ 3548316 h 3548316"/>
              <a:gd name="connsiteX1" fmla="*/ 1043621 w 6549319"/>
              <a:gd name="connsiteY1" fmla="*/ 3109523 h 3548316"/>
              <a:gd name="connsiteX2" fmla="*/ 2050688 w 6549319"/>
              <a:gd name="connsiteY2" fmla="*/ 2002670 h 3548316"/>
              <a:gd name="connsiteX3" fmla="*/ 3078098 w 6549319"/>
              <a:gd name="connsiteY3" fmla="*/ 1315256 h 3548316"/>
              <a:gd name="connsiteX4" fmla="*/ 5031199 w 6549319"/>
              <a:gd name="connsiteY4" fmla="*/ 825911 h 3548316"/>
              <a:gd name="connsiteX5" fmla="*/ 6068780 w 6549319"/>
              <a:gd name="connsiteY5" fmla="*/ 476378 h 3548316"/>
              <a:gd name="connsiteX6" fmla="*/ 6549319 w 6549319"/>
              <a:gd name="connsiteY6" fmla="*/ 0 h 3548316"/>
              <a:gd name="connsiteX0" fmla="*/ 0 w 6549319"/>
              <a:gd name="connsiteY0" fmla="*/ 3548316 h 3548316"/>
              <a:gd name="connsiteX1" fmla="*/ 2050688 w 6549319"/>
              <a:gd name="connsiteY1" fmla="*/ 2002670 h 3548316"/>
              <a:gd name="connsiteX2" fmla="*/ 3078098 w 6549319"/>
              <a:gd name="connsiteY2" fmla="*/ 1315256 h 3548316"/>
              <a:gd name="connsiteX3" fmla="*/ 5031199 w 6549319"/>
              <a:gd name="connsiteY3" fmla="*/ 825911 h 3548316"/>
              <a:gd name="connsiteX4" fmla="*/ 6068780 w 6549319"/>
              <a:gd name="connsiteY4" fmla="*/ 476378 h 3548316"/>
              <a:gd name="connsiteX5" fmla="*/ 6549319 w 6549319"/>
              <a:gd name="connsiteY5" fmla="*/ 0 h 3548316"/>
              <a:gd name="connsiteX0" fmla="*/ 0 w 6549319"/>
              <a:gd name="connsiteY0" fmla="*/ 3548316 h 3548316"/>
              <a:gd name="connsiteX1" fmla="*/ 2050688 w 6549319"/>
              <a:gd name="connsiteY1" fmla="*/ 2002670 h 3548316"/>
              <a:gd name="connsiteX2" fmla="*/ 3189995 w 6549319"/>
              <a:gd name="connsiteY2" fmla="*/ 1280303 h 3548316"/>
              <a:gd name="connsiteX3" fmla="*/ 5031199 w 6549319"/>
              <a:gd name="connsiteY3" fmla="*/ 825911 h 3548316"/>
              <a:gd name="connsiteX4" fmla="*/ 6068780 w 6549319"/>
              <a:gd name="connsiteY4" fmla="*/ 476378 h 3548316"/>
              <a:gd name="connsiteX5" fmla="*/ 6549319 w 6549319"/>
              <a:gd name="connsiteY5" fmla="*/ 0 h 3548316"/>
              <a:gd name="connsiteX0" fmla="*/ 0 w 6549319"/>
              <a:gd name="connsiteY0" fmla="*/ 3548316 h 3548316"/>
              <a:gd name="connsiteX1" fmla="*/ 2050688 w 6549319"/>
              <a:gd name="connsiteY1" fmla="*/ 2002670 h 3548316"/>
              <a:gd name="connsiteX2" fmla="*/ 3230685 w 6549319"/>
              <a:gd name="connsiteY2" fmla="*/ 1222047 h 3548316"/>
              <a:gd name="connsiteX3" fmla="*/ 5031199 w 6549319"/>
              <a:gd name="connsiteY3" fmla="*/ 825911 h 3548316"/>
              <a:gd name="connsiteX4" fmla="*/ 6068780 w 6549319"/>
              <a:gd name="connsiteY4" fmla="*/ 476378 h 3548316"/>
              <a:gd name="connsiteX5" fmla="*/ 6549319 w 6549319"/>
              <a:gd name="connsiteY5" fmla="*/ 0 h 3548316"/>
              <a:gd name="connsiteX0" fmla="*/ 0 w 6549319"/>
              <a:gd name="connsiteY0" fmla="*/ 3548316 h 3548316"/>
              <a:gd name="connsiteX1" fmla="*/ 2050688 w 6549319"/>
              <a:gd name="connsiteY1" fmla="*/ 2002670 h 3548316"/>
              <a:gd name="connsiteX2" fmla="*/ 3179823 w 6549319"/>
              <a:gd name="connsiteY2" fmla="*/ 1233697 h 3548316"/>
              <a:gd name="connsiteX3" fmla="*/ 5031199 w 6549319"/>
              <a:gd name="connsiteY3" fmla="*/ 825911 h 3548316"/>
              <a:gd name="connsiteX4" fmla="*/ 6068780 w 6549319"/>
              <a:gd name="connsiteY4" fmla="*/ 476378 h 3548316"/>
              <a:gd name="connsiteX5" fmla="*/ 6549319 w 6549319"/>
              <a:gd name="connsiteY5" fmla="*/ 0 h 3548316"/>
              <a:gd name="connsiteX0" fmla="*/ 0 w 6549319"/>
              <a:gd name="connsiteY0" fmla="*/ 3548316 h 3548316"/>
              <a:gd name="connsiteX1" fmla="*/ 2050688 w 6549319"/>
              <a:gd name="connsiteY1" fmla="*/ 2002670 h 3548316"/>
              <a:gd name="connsiteX2" fmla="*/ 3179823 w 6549319"/>
              <a:gd name="connsiteY2" fmla="*/ 1233697 h 3548316"/>
              <a:gd name="connsiteX3" fmla="*/ 5082062 w 6549319"/>
              <a:gd name="connsiteY3" fmla="*/ 825911 h 3548316"/>
              <a:gd name="connsiteX4" fmla="*/ 6068780 w 6549319"/>
              <a:gd name="connsiteY4" fmla="*/ 476378 h 3548316"/>
              <a:gd name="connsiteX5" fmla="*/ 6549319 w 6549319"/>
              <a:gd name="connsiteY5" fmla="*/ 0 h 3548316"/>
              <a:gd name="connsiteX0" fmla="*/ 0 w 6549319"/>
              <a:gd name="connsiteY0" fmla="*/ 3548316 h 3548316"/>
              <a:gd name="connsiteX1" fmla="*/ 2050688 w 6549319"/>
              <a:gd name="connsiteY1" fmla="*/ 2002670 h 3548316"/>
              <a:gd name="connsiteX2" fmla="*/ 3179823 w 6549319"/>
              <a:gd name="connsiteY2" fmla="*/ 1233697 h 3548316"/>
              <a:gd name="connsiteX3" fmla="*/ 5082062 w 6549319"/>
              <a:gd name="connsiteY3" fmla="*/ 825911 h 3548316"/>
              <a:gd name="connsiteX4" fmla="*/ 6068780 w 6549319"/>
              <a:gd name="connsiteY4" fmla="*/ 476378 h 3548316"/>
              <a:gd name="connsiteX5" fmla="*/ 6549319 w 6549319"/>
              <a:gd name="connsiteY5" fmla="*/ 0 h 3548316"/>
              <a:gd name="connsiteX0" fmla="*/ 0 w 6549319"/>
              <a:gd name="connsiteY0" fmla="*/ 3548316 h 3548316"/>
              <a:gd name="connsiteX1" fmla="*/ 1196207 w 6549319"/>
              <a:gd name="connsiteY1" fmla="*/ 2741858 h 3548316"/>
              <a:gd name="connsiteX2" fmla="*/ 2050688 w 6549319"/>
              <a:gd name="connsiteY2" fmla="*/ 2002670 h 3548316"/>
              <a:gd name="connsiteX3" fmla="*/ 3179823 w 6549319"/>
              <a:gd name="connsiteY3" fmla="*/ 1233697 h 3548316"/>
              <a:gd name="connsiteX4" fmla="*/ 5082062 w 6549319"/>
              <a:gd name="connsiteY4" fmla="*/ 825911 h 3548316"/>
              <a:gd name="connsiteX5" fmla="*/ 6068780 w 6549319"/>
              <a:gd name="connsiteY5" fmla="*/ 476378 h 3548316"/>
              <a:gd name="connsiteX6" fmla="*/ 6549319 w 6549319"/>
              <a:gd name="connsiteY6" fmla="*/ 0 h 3548316"/>
              <a:gd name="connsiteX0" fmla="*/ 0 w 6549319"/>
              <a:gd name="connsiteY0" fmla="*/ 3548316 h 3548316"/>
              <a:gd name="connsiteX1" fmla="*/ 1043621 w 6549319"/>
              <a:gd name="connsiteY1" fmla="*/ 2951577 h 3548316"/>
              <a:gd name="connsiteX2" fmla="*/ 2050688 w 6549319"/>
              <a:gd name="connsiteY2" fmla="*/ 2002670 h 3548316"/>
              <a:gd name="connsiteX3" fmla="*/ 3179823 w 6549319"/>
              <a:gd name="connsiteY3" fmla="*/ 1233697 h 3548316"/>
              <a:gd name="connsiteX4" fmla="*/ 5082062 w 6549319"/>
              <a:gd name="connsiteY4" fmla="*/ 825911 h 3548316"/>
              <a:gd name="connsiteX5" fmla="*/ 6068780 w 6549319"/>
              <a:gd name="connsiteY5" fmla="*/ 476378 h 3548316"/>
              <a:gd name="connsiteX6" fmla="*/ 6549319 w 6549319"/>
              <a:gd name="connsiteY6" fmla="*/ 0 h 3548316"/>
              <a:gd name="connsiteX0" fmla="*/ 0 w 6549319"/>
              <a:gd name="connsiteY0" fmla="*/ 3548316 h 3548316"/>
              <a:gd name="connsiteX1" fmla="*/ 1043621 w 6549319"/>
              <a:gd name="connsiteY1" fmla="*/ 2951577 h 3548316"/>
              <a:gd name="connsiteX2" fmla="*/ 2050688 w 6549319"/>
              <a:gd name="connsiteY2" fmla="*/ 2002670 h 3548316"/>
              <a:gd name="connsiteX3" fmla="*/ 3179823 w 6549319"/>
              <a:gd name="connsiteY3" fmla="*/ 1233697 h 3548316"/>
              <a:gd name="connsiteX4" fmla="*/ 5082062 w 6549319"/>
              <a:gd name="connsiteY4" fmla="*/ 825911 h 3548316"/>
              <a:gd name="connsiteX5" fmla="*/ 6068780 w 6549319"/>
              <a:gd name="connsiteY5" fmla="*/ 476378 h 3548316"/>
              <a:gd name="connsiteX6" fmla="*/ 6549319 w 6549319"/>
              <a:gd name="connsiteY6" fmla="*/ 0 h 3548316"/>
              <a:gd name="connsiteX0" fmla="*/ 0 w 6549319"/>
              <a:gd name="connsiteY0" fmla="*/ 3548316 h 3548316"/>
              <a:gd name="connsiteX1" fmla="*/ 1043621 w 6549319"/>
              <a:gd name="connsiteY1" fmla="*/ 2951577 h 3548316"/>
              <a:gd name="connsiteX2" fmla="*/ 2050688 w 6549319"/>
              <a:gd name="connsiteY2" fmla="*/ 2002670 h 3548316"/>
              <a:gd name="connsiteX3" fmla="*/ 3179823 w 6549319"/>
              <a:gd name="connsiteY3" fmla="*/ 1233697 h 3548316"/>
              <a:gd name="connsiteX4" fmla="*/ 5082062 w 6549319"/>
              <a:gd name="connsiteY4" fmla="*/ 825911 h 3548316"/>
              <a:gd name="connsiteX5" fmla="*/ 6068780 w 6549319"/>
              <a:gd name="connsiteY5" fmla="*/ 476378 h 3548316"/>
              <a:gd name="connsiteX6" fmla="*/ 6549319 w 6549319"/>
              <a:gd name="connsiteY6" fmla="*/ 0 h 3548316"/>
              <a:gd name="connsiteX0" fmla="*/ 0 w 6549319"/>
              <a:gd name="connsiteY0" fmla="*/ 3548316 h 3548316"/>
              <a:gd name="connsiteX1" fmla="*/ 1043621 w 6549319"/>
              <a:gd name="connsiteY1" fmla="*/ 2951577 h 3548316"/>
              <a:gd name="connsiteX2" fmla="*/ 2050688 w 6549319"/>
              <a:gd name="connsiteY2" fmla="*/ 2002670 h 3548316"/>
              <a:gd name="connsiteX3" fmla="*/ 3179823 w 6549319"/>
              <a:gd name="connsiteY3" fmla="*/ 1233697 h 3548316"/>
              <a:gd name="connsiteX4" fmla="*/ 5082062 w 6549319"/>
              <a:gd name="connsiteY4" fmla="*/ 825911 h 3548316"/>
              <a:gd name="connsiteX5" fmla="*/ 6068780 w 6549319"/>
              <a:gd name="connsiteY5" fmla="*/ 476378 h 3548316"/>
              <a:gd name="connsiteX6" fmla="*/ 6549319 w 6549319"/>
              <a:gd name="connsiteY6" fmla="*/ 0 h 3548316"/>
              <a:gd name="connsiteX0" fmla="*/ 0 w 6549319"/>
              <a:gd name="connsiteY0" fmla="*/ 3548316 h 3548316"/>
              <a:gd name="connsiteX1" fmla="*/ 1013104 w 6549319"/>
              <a:gd name="connsiteY1" fmla="*/ 2986531 h 3548316"/>
              <a:gd name="connsiteX2" fmla="*/ 2050688 w 6549319"/>
              <a:gd name="connsiteY2" fmla="*/ 2002670 h 3548316"/>
              <a:gd name="connsiteX3" fmla="*/ 3179823 w 6549319"/>
              <a:gd name="connsiteY3" fmla="*/ 1233697 h 3548316"/>
              <a:gd name="connsiteX4" fmla="*/ 5082062 w 6549319"/>
              <a:gd name="connsiteY4" fmla="*/ 825911 h 3548316"/>
              <a:gd name="connsiteX5" fmla="*/ 6068780 w 6549319"/>
              <a:gd name="connsiteY5" fmla="*/ 476378 h 3548316"/>
              <a:gd name="connsiteX6" fmla="*/ 6549319 w 6549319"/>
              <a:gd name="connsiteY6" fmla="*/ 0 h 3548316"/>
              <a:gd name="connsiteX0" fmla="*/ 0 w 6528974"/>
              <a:gd name="connsiteY0" fmla="*/ 3490060 h 3490060"/>
              <a:gd name="connsiteX1" fmla="*/ 992759 w 6528974"/>
              <a:gd name="connsiteY1" fmla="*/ 2986531 h 3490060"/>
              <a:gd name="connsiteX2" fmla="*/ 2030343 w 6528974"/>
              <a:gd name="connsiteY2" fmla="*/ 2002670 h 3490060"/>
              <a:gd name="connsiteX3" fmla="*/ 3159478 w 6528974"/>
              <a:gd name="connsiteY3" fmla="*/ 1233697 h 3490060"/>
              <a:gd name="connsiteX4" fmla="*/ 5061717 w 6528974"/>
              <a:gd name="connsiteY4" fmla="*/ 825911 h 3490060"/>
              <a:gd name="connsiteX5" fmla="*/ 6048435 w 6528974"/>
              <a:gd name="connsiteY5" fmla="*/ 476378 h 3490060"/>
              <a:gd name="connsiteX6" fmla="*/ 6528974 w 6528974"/>
              <a:gd name="connsiteY6" fmla="*/ 0 h 3490060"/>
              <a:gd name="connsiteX0" fmla="*/ 0 w 6528974"/>
              <a:gd name="connsiteY0" fmla="*/ 3490060 h 3490060"/>
              <a:gd name="connsiteX1" fmla="*/ 992759 w 6528974"/>
              <a:gd name="connsiteY1" fmla="*/ 2986531 h 3490060"/>
              <a:gd name="connsiteX2" fmla="*/ 2030343 w 6528974"/>
              <a:gd name="connsiteY2" fmla="*/ 2002670 h 3490060"/>
              <a:gd name="connsiteX3" fmla="*/ 3159478 w 6528974"/>
              <a:gd name="connsiteY3" fmla="*/ 1233697 h 3490060"/>
              <a:gd name="connsiteX4" fmla="*/ 5061717 w 6528974"/>
              <a:gd name="connsiteY4" fmla="*/ 825911 h 3490060"/>
              <a:gd name="connsiteX5" fmla="*/ 6048435 w 6528974"/>
              <a:gd name="connsiteY5" fmla="*/ 476378 h 3490060"/>
              <a:gd name="connsiteX6" fmla="*/ 6528974 w 6528974"/>
              <a:gd name="connsiteY6" fmla="*/ 0 h 3490060"/>
              <a:gd name="connsiteX0" fmla="*/ 0 w 6528974"/>
              <a:gd name="connsiteY0" fmla="*/ 3490060 h 3490060"/>
              <a:gd name="connsiteX1" fmla="*/ 992759 w 6528974"/>
              <a:gd name="connsiteY1" fmla="*/ 2986531 h 3490060"/>
              <a:gd name="connsiteX2" fmla="*/ 2030343 w 6528974"/>
              <a:gd name="connsiteY2" fmla="*/ 2002670 h 3490060"/>
              <a:gd name="connsiteX3" fmla="*/ 3159478 w 6528974"/>
              <a:gd name="connsiteY3" fmla="*/ 1233697 h 3490060"/>
              <a:gd name="connsiteX4" fmla="*/ 5061717 w 6528974"/>
              <a:gd name="connsiteY4" fmla="*/ 825911 h 3490060"/>
              <a:gd name="connsiteX5" fmla="*/ 6048435 w 6528974"/>
              <a:gd name="connsiteY5" fmla="*/ 476378 h 3490060"/>
              <a:gd name="connsiteX6" fmla="*/ 6528974 w 6528974"/>
              <a:gd name="connsiteY6" fmla="*/ 0 h 3490060"/>
              <a:gd name="connsiteX0" fmla="*/ 0 w 6528974"/>
              <a:gd name="connsiteY0" fmla="*/ 3490060 h 3490060"/>
              <a:gd name="connsiteX1" fmla="*/ 992759 w 6528974"/>
              <a:gd name="connsiteY1" fmla="*/ 2986531 h 3490060"/>
              <a:gd name="connsiteX2" fmla="*/ 2030343 w 6528974"/>
              <a:gd name="connsiteY2" fmla="*/ 2002670 h 3490060"/>
              <a:gd name="connsiteX3" fmla="*/ 3159478 w 6528974"/>
              <a:gd name="connsiteY3" fmla="*/ 1233697 h 3490060"/>
              <a:gd name="connsiteX4" fmla="*/ 5061717 w 6528974"/>
              <a:gd name="connsiteY4" fmla="*/ 825911 h 3490060"/>
              <a:gd name="connsiteX5" fmla="*/ 6048435 w 6528974"/>
              <a:gd name="connsiteY5" fmla="*/ 476378 h 3490060"/>
              <a:gd name="connsiteX6" fmla="*/ 6528974 w 6528974"/>
              <a:gd name="connsiteY6" fmla="*/ 0 h 3490060"/>
              <a:gd name="connsiteX0" fmla="*/ 0 w 6498457"/>
              <a:gd name="connsiteY0" fmla="*/ 3466757 h 3466757"/>
              <a:gd name="connsiteX1" fmla="*/ 962242 w 6498457"/>
              <a:gd name="connsiteY1" fmla="*/ 2986531 h 3466757"/>
              <a:gd name="connsiteX2" fmla="*/ 1999826 w 6498457"/>
              <a:gd name="connsiteY2" fmla="*/ 2002670 h 3466757"/>
              <a:gd name="connsiteX3" fmla="*/ 3128961 w 6498457"/>
              <a:gd name="connsiteY3" fmla="*/ 1233697 h 3466757"/>
              <a:gd name="connsiteX4" fmla="*/ 5031200 w 6498457"/>
              <a:gd name="connsiteY4" fmla="*/ 825911 h 3466757"/>
              <a:gd name="connsiteX5" fmla="*/ 6017918 w 6498457"/>
              <a:gd name="connsiteY5" fmla="*/ 476378 h 3466757"/>
              <a:gd name="connsiteX6" fmla="*/ 6498457 w 6498457"/>
              <a:gd name="connsiteY6" fmla="*/ 0 h 3466757"/>
              <a:gd name="connsiteX0" fmla="*/ 0 w 6498457"/>
              <a:gd name="connsiteY0" fmla="*/ 3466757 h 3466757"/>
              <a:gd name="connsiteX1" fmla="*/ 596036 w 6498457"/>
              <a:gd name="connsiteY1" fmla="*/ 3242854 h 3466757"/>
              <a:gd name="connsiteX2" fmla="*/ 962242 w 6498457"/>
              <a:gd name="connsiteY2" fmla="*/ 2986531 h 3466757"/>
              <a:gd name="connsiteX3" fmla="*/ 1999826 w 6498457"/>
              <a:gd name="connsiteY3" fmla="*/ 2002670 h 3466757"/>
              <a:gd name="connsiteX4" fmla="*/ 3128961 w 6498457"/>
              <a:gd name="connsiteY4" fmla="*/ 1233697 h 3466757"/>
              <a:gd name="connsiteX5" fmla="*/ 5031200 w 6498457"/>
              <a:gd name="connsiteY5" fmla="*/ 825911 h 3466757"/>
              <a:gd name="connsiteX6" fmla="*/ 6017918 w 6498457"/>
              <a:gd name="connsiteY6" fmla="*/ 476378 h 3466757"/>
              <a:gd name="connsiteX7" fmla="*/ 6498457 w 6498457"/>
              <a:gd name="connsiteY7" fmla="*/ 0 h 3466757"/>
              <a:gd name="connsiteX0" fmla="*/ 0 w 6498457"/>
              <a:gd name="connsiteY0" fmla="*/ 3466757 h 3466757"/>
              <a:gd name="connsiteX1" fmla="*/ 596036 w 6498457"/>
              <a:gd name="connsiteY1" fmla="*/ 3242854 h 3466757"/>
              <a:gd name="connsiteX2" fmla="*/ 962242 w 6498457"/>
              <a:gd name="connsiteY2" fmla="*/ 2986531 h 3466757"/>
              <a:gd name="connsiteX3" fmla="*/ 1999826 w 6498457"/>
              <a:gd name="connsiteY3" fmla="*/ 2002670 h 3466757"/>
              <a:gd name="connsiteX4" fmla="*/ 3128961 w 6498457"/>
              <a:gd name="connsiteY4" fmla="*/ 1233697 h 3466757"/>
              <a:gd name="connsiteX5" fmla="*/ 5031200 w 6498457"/>
              <a:gd name="connsiteY5" fmla="*/ 825911 h 3466757"/>
              <a:gd name="connsiteX6" fmla="*/ 6017918 w 6498457"/>
              <a:gd name="connsiteY6" fmla="*/ 476378 h 3466757"/>
              <a:gd name="connsiteX7" fmla="*/ 6498457 w 6498457"/>
              <a:gd name="connsiteY7" fmla="*/ 0 h 3466757"/>
              <a:gd name="connsiteX0" fmla="*/ 0 w 6498457"/>
              <a:gd name="connsiteY0" fmla="*/ 3466757 h 3466757"/>
              <a:gd name="connsiteX1" fmla="*/ 596036 w 6498457"/>
              <a:gd name="connsiteY1" fmla="*/ 3242854 h 3466757"/>
              <a:gd name="connsiteX2" fmla="*/ 962242 w 6498457"/>
              <a:gd name="connsiteY2" fmla="*/ 2986531 h 3466757"/>
              <a:gd name="connsiteX3" fmla="*/ 1999826 w 6498457"/>
              <a:gd name="connsiteY3" fmla="*/ 2002670 h 3466757"/>
              <a:gd name="connsiteX4" fmla="*/ 3128961 w 6498457"/>
              <a:gd name="connsiteY4" fmla="*/ 1233697 h 3466757"/>
              <a:gd name="connsiteX5" fmla="*/ 5031200 w 6498457"/>
              <a:gd name="connsiteY5" fmla="*/ 825911 h 3466757"/>
              <a:gd name="connsiteX6" fmla="*/ 6017918 w 6498457"/>
              <a:gd name="connsiteY6" fmla="*/ 476378 h 3466757"/>
              <a:gd name="connsiteX7" fmla="*/ 6498457 w 6498457"/>
              <a:gd name="connsiteY7" fmla="*/ 0 h 3466757"/>
              <a:gd name="connsiteX0" fmla="*/ 0 w 6498457"/>
              <a:gd name="connsiteY0" fmla="*/ 3466757 h 3466757"/>
              <a:gd name="connsiteX1" fmla="*/ 596036 w 6498457"/>
              <a:gd name="connsiteY1" fmla="*/ 3242854 h 3466757"/>
              <a:gd name="connsiteX2" fmla="*/ 962242 w 6498457"/>
              <a:gd name="connsiteY2" fmla="*/ 2986531 h 3466757"/>
              <a:gd name="connsiteX3" fmla="*/ 1999826 w 6498457"/>
              <a:gd name="connsiteY3" fmla="*/ 2002670 h 3466757"/>
              <a:gd name="connsiteX4" fmla="*/ 3128961 w 6498457"/>
              <a:gd name="connsiteY4" fmla="*/ 1233697 h 3466757"/>
              <a:gd name="connsiteX5" fmla="*/ 5031200 w 6498457"/>
              <a:gd name="connsiteY5" fmla="*/ 825911 h 3466757"/>
              <a:gd name="connsiteX6" fmla="*/ 6017918 w 6498457"/>
              <a:gd name="connsiteY6" fmla="*/ 476378 h 3466757"/>
              <a:gd name="connsiteX7" fmla="*/ 6498457 w 6498457"/>
              <a:gd name="connsiteY7" fmla="*/ 0 h 3466757"/>
              <a:gd name="connsiteX0" fmla="*/ 0 w 6498457"/>
              <a:gd name="connsiteY0" fmla="*/ 3466757 h 3466757"/>
              <a:gd name="connsiteX1" fmla="*/ 596036 w 6498457"/>
              <a:gd name="connsiteY1" fmla="*/ 3242854 h 3466757"/>
              <a:gd name="connsiteX2" fmla="*/ 962242 w 6498457"/>
              <a:gd name="connsiteY2" fmla="*/ 2986531 h 3466757"/>
              <a:gd name="connsiteX3" fmla="*/ 1999826 w 6498457"/>
              <a:gd name="connsiteY3" fmla="*/ 2002670 h 3466757"/>
              <a:gd name="connsiteX4" fmla="*/ 3128961 w 6498457"/>
              <a:gd name="connsiteY4" fmla="*/ 1233697 h 3466757"/>
              <a:gd name="connsiteX5" fmla="*/ 5031200 w 6498457"/>
              <a:gd name="connsiteY5" fmla="*/ 825911 h 3466757"/>
              <a:gd name="connsiteX6" fmla="*/ 6017918 w 6498457"/>
              <a:gd name="connsiteY6" fmla="*/ 476378 h 3466757"/>
              <a:gd name="connsiteX7" fmla="*/ 6498457 w 6498457"/>
              <a:gd name="connsiteY7" fmla="*/ 0 h 3466757"/>
              <a:gd name="connsiteX0" fmla="*/ 0 w 6498457"/>
              <a:gd name="connsiteY0" fmla="*/ 3466757 h 3466757"/>
              <a:gd name="connsiteX1" fmla="*/ 962242 w 6498457"/>
              <a:gd name="connsiteY1" fmla="*/ 2986531 h 3466757"/>
              <a:gd name="connsiteX2" fmla="*/ 1999826 w 6498457"/>
              <a:gd name="connsiteY2" fmla="*/ 2002670 h 3466757"/>
              <a:gd name="connsiteX3" fmla="*/ 3128961 w 6498457"/>
              <a:gd name="connsiteY3" fmla="*/ 1233697 h 3466757"/>
              <a:gd name="connsiteX4" fmla="*/ 5031200 w 6498457"/>
              <a:gd name="connsiteY4" fmla="*/ 825911 h 3466757"/>
              <a:gd name="connsiteX5" fmla="*/ 6017918 w 6498457"/>
              <a:gd name="connsiteY5" fmla="*/ 476378 h 3466757"/>
              <a:gd name="connsiteX6" fmla="*/ 6498457 w 6498457"/>
              <a:gd name="connsiteY6" fmla="*/ 0 h 3466757"/>
              <a:gd name="connsiteX0" fmla="*/ 0 w 6498457"/>
              <a:gd name="connsiteY0" fmla="*/ 3466757 h 3466757"/>
              <a:gd name="connsiteX1" fmla="*/ 962242 w 6498457"/>
              <a:gd name="connsiteY1" fmla="*/ 2986531 h 3466757"/>
              <a:gd name="connsiteX2" fmla="*/ 1999826 w 6498457"/>
              <a:gd name="connsiteY2" fmla="*/ 2002670 h 3466757"/>
              <a:gd name="connsiteX3" fmla="*/ 3128961 w 6498457"/>
              <a:gd name="connsiteY3" fmla="*/ 1233697 h 3466757"/>
              <a:gd name="connsiteX4" fmla="*/ 5031200 w 6498457"/>
              <a:gd name="connsiteY4" fmla="*/ 825911 h 3466757"/>
              <a:gd name="connsiteX5" fmla="*/ 6017918 w 6498457"/>
              <a:gd name="connsiteY5" fmla="*/ 476378 h 3466757"/>
              <a:gd name="connsiteX6" fmla="*/ 6498457 w 6498457"/>
              <a:gd name="connsiteY6" fmla="*/ 0 h 3466757"/>
              <a:gd name="connsiteX0" fmla="*/ 0 w 6498457"/>
              <a:gd name="connsiteY0" fmla="*/ 3466757 h 3466757"/>
              <a:gd name="connsiteX1" fmla="*/ 962242 w 6498457"/>
              <a:gd name="connsiteY1" fmla="*/ 2986531 h 3466757"/>
              <a:gd name="connsiteX2" fmla="*/ 1999826 w 6498457"/>
              <a:gd name="connsiteY2" fmla="*/ 2002670 h 3466757"/>
              <a:gd name="connsiteX3" fmla="*/ 3128961 w 6498457"/>
              <a:gd name="connsiteY3" fmla="*/ 1233697 h 3466757"/>
              <a:gd name="connsiteX4" fmla="*/ 5031200 w 6498457"/>
              <a:gd name="connsiteY4" fmla="*/ 825911 h 3466757"/>
              <a:gd name="connsiteX5" fmla="*/ 6017918 w 6498457"/>
              <a:gd name="connsiteY5" fmla="*/ 476378 h 3466757"/>
              <a:gd name="connsiteX6" fmla="*/ 6498457 w 6498457"/>
              <a:gd name="connsiteY6" fmla="*/ 0 h 3466757"/>
              <a:gd name="connsiteX0" fmla="*/ 0 w 6498457"/>
              <a:gd name="connsiteY0" fmla="*/ 3466757 h 3466757"/>
              <a:gd name="connsiteX1" fmla="*/ 962242 w 6498457"/>
              <a:gd name="connsiteY1" fmla="*/ 2986531 h 3466757"/>
              <a:gd name="connsiteX2" fmla="*/ 1999826 w 6498457"/>
              <a:gd name="connsiteY2" fmla="*/ 2002670 h 3466757"/>
              <a:gd name="connsiteX3" fmla="*/ 3128961 w 6498457"/>
              <a:gd name="connsiteY3" fmla="*/ 1233697 h 3466757"/>
              <a:gd name="connsiteX4" fmla="*/ 5031200 w 6498457"/>
              <a:gd name="connsiteY4" fmla="*/ 825911 h 3466757"/>
              <a:gd name="connsiteX5" fmla="*/ 6017918 w 6498457"/>
              <a:gd name="connsiteY5" fmla="*/ 476378 h 3466757"/>
              <a:gd name="connsiteX6" fmla="*/ 6498457 w 6498457"/>
              <a:gd name="connsiteY6" fmla="*/ 0 h 3466757"/>
              <a:gd name="connsiteX0" fmla="*/ 0 w 6498457"/>
              <a:gd name="connsiteY0" fmla="*/ 3466757 h 3466757"/>
              <a:gd name="connsiteX1" fmla="*/ 962242 w 6498457"/>
              <a:gd name="connsiteY1" fmla="*/ 2986531 h 3466757"/>
              <a:gd name="connsiteX2" fmla="*/ 1999826 w 6498457"/>
              <a:gd name="connsiteY2" fmla="*/ 2002670 h 3466757"/>
              <a:gd name="connsiteX3" fmla="*/ 3128961 w 6498457"/>
              <a:gd name="connsiteY3" fmla="*/ 1233697 h 3466757"/>
              <a:gd name="connsiteX4" fmla="*/ 5031200 w 6498457"/>
              <a:gd name="connsiteY4" fmla="*/ 825911 h 3466757"/>
              <a:gd name="connsiteX5" fmla="*/ 6017918 w 6498457"/>
              <a:gd name="connsiteY5" fmla="*/ 476378 h 3466757"/>
              <a:gd name="connsiteX6" fmla="*/ 6498457 w 6498457"/>
              <a:gd name="connsiteY6" fmla="*/ 0 h 3466757"/>
              <a:gd name="connsiteX0" fmla="*/ 0 w 6498457"/>
              <a:gd name="connsiteY0" fmla="*/ 3466757 h 3466757"/>
              <a:gd name="connsiteX1" fmla="*/ 962242 w 6498457"/>
              <a:gd name="connsiteY1" fmla="*/ 2986531 h 3466757"/>
              <a:gd name="connsiteX2" fmla="*/ 1999826 w 6498457"/>
              <a:gd name="connsiteY2" fmla="*/ 2002670 h 3466757"/>
              <a:gd name="connsiteX3" fmla="*/ 3128961 w 6498457"/>
              <a:gd name="connsiteY3" fmla="*/ 1233697 h 3466757"/>
              <a:gd name="connsiteX4" fmla="*/ 5031200 w 6498457"/>
              <a:gd name="connsiteY4" fmla="*/ 825911 h 3466757"/>
              <a:gd name="connsiteX5" fmla="*/ 6017918 w 6498457"/>
              <a:gd name="connsiteY5" fmla="*/ 476378 h 3466757"/>
              <a:gd name="connsiteX6" fmla="*/ 6498457 w 6498457"/>
              <a:gd name="connsiteY6" fmla="*/ 0 h 3466757"/>
              <a:gd name="connsiteX0" fmla="*/ 0 w 6498457"/>
              <a:gd name="connsiteY0" fmla="*/ 3466757 h 3466757"/>
              <a:gd name="connsiteX1" fmla="*/ 962242 w 6498457"/>
              <a:gd name="connsiteY1" fmla="*/ 2986531 h 3466757"/>
              <a:gd name="connsiteX2" fmla="*/ 1999826 w 6498457"/>
              <a:gd name="connsiteY2" fmla="*/ 2002670 h 3466757"/>
              <a:gd name="connsiteX3" fmla="*/ 3128961 w 6498457"/>
              <a:gd name="connsiteY3" fmla="*/ 1233697 h 3466757"/>
              <a:gd name="connsiteX4" fmla="*/ 5031200 w 6498457"/>
              <a:gd name="connsiteY4" fmla="*/ 825911 h 3466757"/>
              <a:gd name="connsiteX5" fmla="*/ 6017918 w 6498457"/>
              <a:gd name="connsiteY5" fmla="*/ 476378 h 3466757"/>
              <a:gd name="connsiteX6" fmla="*/ 6498457 w 6498457"/>
              <a:gd name="connsiteY6" fmla="*/ 0 h 3466757"/>
              <a:gd name="connsiteX0" fmla="*/ 0 w 6498457"/>
              <a:gd name="connsiteY0" fmla="*/ 3466757 h 3466757"/>
              <a:gd name="connsiteX1" fmla="*/ 962242 w 6498457"/>
              <a:gd name="connsiteY1" fmla="*/ 2986531 h 3466757"/>
              <a:gd name="connsiteX2" fmla="*/ 1999826 w 6498457"/>
              <a:gd name="connsiteY2" fmla="*/ 2002670 h 3466757"/>
              <a:gd name="connsiteX3" fmla="*/ 3128961 w 6498457"/>
              <a:gd name="connsiteY3" fmla="*/ 1233697 h 3466757"/>
              <a:gd name="connsiteX4" fmla="*/ 5031200 w 6498457"/>
              <a:gd name="connsiteY4" fmla="*/ 825911 h 3466757"/>
              <a:gd name="connsiteX5" fmla="*/ 6017918 w 6498457"/>
              <a:gd name="connsiteY5" fmla="*/ 476378 h 3466757"/>
              <a:gd name="connsiteX6" fmla="*/ 6498457 w 6498457"/>
              <a:gd name="connsiteY6" fmla="*/ 0 h 3466757"/>
              <a:gd name="connsiteX0" fmla="*/ 0 w 6498457"/>
              <a:gd name="connsiteY0" fmla="*/ 3466757 h 3466757"/>
              <a:gd name="connsiteX1" fmla="*/ 962242 w 6498457"/>
              <a:gd name="connsiteY1" fmla="*/ 2986531 h 3466757"/>
              <a:gd name="connsiteX2" fmla="*/ 1999826 w 6498457"/>
              <a:gd name="connsiteY2" fmla="*/ 2002670 h 3466757"/>
              <a:gd name="connsiteX3" fmla="*/ 3128961 w 6498457"/>
              <a:gd name="connsiteY3" fmla="*/ 1233697 h 3466757"/>
              <a:gd name="connsiteX4" fmla="*/ 5031200 w 6498457"/>
              <a:gd name="connsiteY4" fmla="*/ 825911 h 3466757"/>
              <a:gd name="connsiteX5" fmla="*/ 6017918 w 6498457"/>
              <a:gd name="connsiteY5" fmla="*/ 476378 h 3466757"/>
              <a:gd name="connsiteX6" fmla="*/ 6498457 w 6498457"/>
              <a:gd name="connsiteY6" fmla="*/ 0 h 3466757"/>
              <a:gd name="connsiteX0" fmla="*/ 0 w 6498457"/>
              <a:gd name="connsiteY0" fmla="*/ 3466757 h 3466757"/>
              <a:gd name="connsiteX1" fmla="*/ 962242 w 6498457"/>
              <a:gd name="connsiteY1" fmla="*/ 2986531 h 3466757"/>
              <a:gd name="connsiteX2" fmla="*/ 1999826 w 6498457"/>
              <a:gd name="connsiteY2" fmla="*/ 2002670 h 3466757"/>
              <a:gd name="connsiteX3" fmla="*/ 3128961 w 6498457"/>
              <a:gd name="connsiteY3" fmla="*/ 1233697 h 3466757"/>
              <a:gd name="connsiteX4" fmla="*/ 5031200 w 6498457"/>
              <a:gd name="connsiteY4" fmla="*/ 825911 h 3466757"/>
              <a:gd name="connsiteX5" fmla="*/ 6017918 w 6498457"/>
              <a:gd name="connsiteY5" fmla="*/ 476378 h 3466757"/>
              <a:gd name="connsiteX6" fmla="*/ 6498457 w 6498457"/>
              <a:gd name="connsiteY6" fmla="*/ 0 h 3466757"/>
              <a:gd name="connsiteX0" fmla="*/ 0 w 6498457"/>
              <a:gd name="connsiteY0" fmla="*/ 3466757 h 3466757"/>
              <a:gd name="connsiteX1" fmla="*/ 962242 w 6498457"/>
              <a:gd name="connsiteY1" fmla="*/ 2986531 h 3466757"/>
              <a:gd name="connsiteX2" fmla="*/ 1999826 w 6498457"/>
              <a:gd name="connsiteY2" fmla="*/ 2002670 h 3466757"/>
              <a:gd name="connsiteX3" fmla="*/ 3128961 w 6498457"/>
              <a:gd name="connsiteY3" fmla="*/ 1233697 h 3466757"/>
              <a:gd name="connsiteX4" fmla="*/ 5031200 w 6498457"/>
              <a:gd name="connsiteY4" fmla="*/ 825911 h 3466757"/>
              <a:gd name="connsiteX5" fmla="*/ 6017918 w 6498457"/>
              <a:gd name="connsiteY5" fmla="*/ 476378 h 3466757"/>
              <a:gd name="connsiteX6" fmla="*/ 6498457 w 6498457"/>
              <a:gd name="connsiteY6" fmla="*/ 0 h 3466757"/>
              <a:gd name="connsiteX0" fmla="*/ 0 w 6498457"/>
              <a:gd name="connsiteY0" fmla="*/ 3466757 h 3466757"/>
              <a:gd name="connsiteX1" fmla="*/ 962242 w 6498457"/>
              <a:gd name="connsiteY1" fmla="*/ 2986531 h 3466757"/>
              <a:gd name="connsiteX2" fmla="*/ 1999826 w 6498457"/>
              <a:gd name="connsiteY2" fmla="*/ 2002670 h 3466757"/>
              <a:gd name="connsiteX3" fmla="*/ 3128961 w 6498457"/>
              <a:gd name="connsiteY3" fmla="*/ 1233697 h 3466757"/>
              <a:gd name="connsiteX4" fmla="*/ 5031200 w 6498457"/>
              <a:gd name="connsiteY4" fmla="*/ 825911 h 3466757"/>
              <a:gd name="connsiteX5" fmla="*/ 6017918 w 6498457"/>
              <a:gd name="connsiteY5" fmla="*/ 476378 h 3466757"/>
              <a:gd name="connsiteX6" fmla="*/ 6498457 w 6498457"/>
              <a:gd name="connsiteY6" fmla="*/ 0 h 3466757"/>
              <a:gd name="connsiteX0" fmla="*/ 0 w 6498457"/>
              <a:gd name="connsiteY0" fmla="*/ 3466757 h 3466757"/>
              <a:gd name="connsiteX1" fmla="*/ 962242 w 6498457"/>
              <a:gd name="connsiteY1" fmla="*/ 2986531 h 3466757"/>
              <a:gd name="connsiteX2" fmla="*/ 1999826 w 6498457"/>
              <a:gd name="connsiteY2" fmla="*/ 2002670 h 3466757"/>
              <a:gd name="connsiteX3" fmla="*/ 3128961 w 6498457"/>
              <a:gd name="connsiteY3" fmla="*/ 1233697 h 3466757"/>
              <a:gd name="connsiteX4" fmla="*/ 6017918 w 6498457"/>
              <a:gd name="connsiteY4" fmla="*/ 476378 h 3466757"/>
              <a:gd name="connsiteX5" fmla="*/ 6498457 w 6498457"/>
              <a:gd name="connsiteY5" fmla="*/ 0 h 3466757"/>
              <a:gd name="connsiteX0" fmla="*/ 0 w 6498457"/>
              <a:gd name="connsiteY0" fmla="*/ 3466757 h 3466757"/>
              <a:gd name="connsiteX1" fmla="*/ 962242 w 6498457"/>
              <a:gd name="connsiteY1" fmla="*/ 2986531 h 3466757"/>
              <a:gd name="connsiteX2" fmla="*/ 3128961 w 6498457"/>
              <a:gd name="connsiteY2" fmla="*/ 1233697 h 3466757"/>
              <a:gd name="connsiteX3" fmla="*/ 6017918 w 6498457"/>
              <a:gd name="connsiteY3" fmla="*/ 476378 h 3466757"/>
              <a:gd name="connsiteX4" fmla="*/ 6498457 w 6498457"/>
              <a:gd name="connsiteY4" fmla="*/ 0 h 3466757"/>
              <a:gd name="connsiteX0" fmla="*/ 0 w 6630698"/>
              <a:gd name="connsiteY0" fmla="*/ 3350246 h 3350246"/>
              <a:gd name="connsiteX1" fmla="*/ 962242 w 6630698"/>
              <a:gd name="connsiteY1" fmla="*/ 2870020 h 3350246"/>
              <a:gd name="connsiteX2" fmla="*/ 3128961 w 6630698"/>
              <a:gd name="connsiteY2" fmla="*/ 1117186 h 3350246"/>
              <a:gd name="connsiteX3" fmla="*/ 6017918 w 6630698"/>
              <a:gd name="connsiteY3" fmla="*/ 359867 h 3350246"/>
              <a:gd name="connsiteX4" fmla="*/ 6630698 w 6630698"/>
              <a:gd name="connsiteY4" fmla="*/ 0 h 3350246"/>
              <a:gd name="connsiteX0" fmla="*/ 0 w 6630698"/>
              <a:gd name="connsiteY0" fmla="*/ 3350246 h 3350246"/>
              <a:gd name="connsiteX1" fmla="*/ 962242 w 6630698"/>
              <a:gd name="connsiteY1" fmla="*/ 2870020 h 3350246"/>
              <a:gd name="connsiteX2" fmla="*/ 3128961 w 6630698"/>
              <a:gd name="connsiteY2" fmla="*/ 1117186 h 3350246"/>
              <a:gd name="connsiteX3" fmla="*/ 6017918 w 6630698"/>
              <a:gd name="connsiteY3" fmla="*/ 359867 h 3350246"/>
              <a:gd name="connsiteX4" fmla="*/ 6630698 w 6630698"/>
              <a:gd name="connsiteY4" fmla="*/ 0 h 3350246"/>
              <a:gd name="connsiteX0" fmla="*/ 0 w 6630698"/>
              <a:gd name="connsiteY0" fmla="*/ 3350246 h 3350246"/>
              <a:gd name="connsiteX1" fmla="*/ 962242 w 6630698"/>
              <a:gd name="connsiteY1" fmla="*/ 2870020 h 3350246"/>
              <a:gd name="connsiteX2" fmla="*/ 3128961 w 6630698"/>
              <a:gd name="connsiteY2" fmla="*/ 1117186 h 3350246"/>
              <a:gd name="connsiteX3" fmla="*/ 6017918 w 6630698"/>
              <a:gd name="connsiteY3" fmla="*/ 359867 h 3350246"/>
              <a:gd name="connsiteX4" fmla="*/ 6630698 w 6630698"/>
              <a:gd name="connsiteY4" fmla="*/ 0 h 3350246"/>
              <a:gd name="connsiteX0" fmla="*/ 0 w 6630698"/>
              <a:gd name="connsiteY0" fmla="*/ 3350246 h 3350246"/>
              <a:gd name="connsiteX1" fmla="*/ 962242 w 6630698"/>
              <a:gd name="connsiteY1" fmla="*/ 2870020 h 3350246"/>
              <a:gd name="connsiteX2" fmla="*/ 3128961 w 6630698"/>
              <a:gd name="connsiteY2" fmla="*/ 1117186 h 3350246"/>
              <a:gd name="connsiteX3" fmla="*/ 6017918 w 6630698"/>
              <a:gd name="connsiteY3" fmla="*/ 359867 h 3350246"/>
              <a:gd name="connsiteX4" fmla="*/ 6630698 w 6630698"/>
              <a:gd name="connsiteY4" fmla="*/ 0 h 3350246"/>
              <a:gd name="connsiteX0" fmla="*/ 0 w 6630698"/>
              <a:gd name="connsiteY0" fmla="*/ 3350246 h 3350246"/>
              <a:gd name="connsiteX1" fmla="*/ 962242 w 6630698"/>
              <a:gd name="connsiteY1" fmla="*/ 2870020 h 3350246"/>
              <a:gd name="connsiteX2" fmla="*/ 3128961 w 6630698"/>
              <a:gd name="connsiteY2" fmla="*/ 1117186 h 3350246"/>
              <a:gd name="connsiteX3" fmla="*/ 6017918 w 6630698"/>
              <a:gd name="connsiteY3" fmla="*/ 359867 h 3350246"/>
              <a:gd name="connsiteX4" fmla="*/ 6630698 w 6630698"/>
              <a:gd name="connsiteY4" fmla="*/ 0 h 3350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0698" h="3350246">
                <a:moveTo>
                  <a:pt x="0" y="3350246"/>
                </a:moveTo>
                <a:cubicBezTo>
                  <a:pt x="200467" y="3250199"/>
                  <a:pt x="440749" y="3242197"/>
                  <a:pt x="962242" y="2870020"/>
                </a:cubicBezTo>
                <a:cubicBezTo>
                  <a:pt x="1483735" y="2497843"/>
                  <a:pt x="2286348" y="1535545"/>
                  <a:pt x="3128961" y="1117186"/>
                </a:cubicBezTo>
                <a:cubicBezTo>
                  <a:pt x="3971574" y="698827"/>
                  <a:pt x="5434295" y="546065"/>
                  <a:pt x="6017918" y="359867"/>
                </a:cubicBezTo>
                <a:cubicBezTo>
                  <a:pt x="6601541" y="173669"/>
                  <a:pt x="6534945" y="127723"/>
                  <a:pt x="6630698" y="0"/>
                </a:cubicBezTo>
              </a:path>
            </a:pathLst>
          </a:custGeom>
          <a:noFill/>
          <a:ln w="38100" cap="sq" cmpd="sng" algn="ctr">
            <a:solidFill>
              <a:srgbClr val="FF0000"/>
            </a:solidFill>
            <a:prstDash val="sysDot"/>
            <a:round/>
            <a:headEnd type="none" w="lg" len="lg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 dirty="0">
              <a:solidFill>
                <a:sysClr val="window" lastClr="FFFFFF"/>
              </a:solidFill>
              <a:latin typeface="+mj-ea"/>
              <a:ea typeface="+mj-ea"/>
            </a:endParaRPr>
          </a:p>
        </p:txBody>
      </p:sp>
      <p:sp>
        <p:nvSpPr>
          <p:cNvPr id="23558" name="矩形 12"/>
          <p:cNvSpPr>
            <a:spLocks noChangeArrowheads="1"/>
          </p:cNvSpPr>
          <p:nvPr/>
        </p:nvSpPr>
        <p:spPr bwMode="auto">
          <a:xfrm>
            <a:off x="458788" y="1343025"/>
            <a:ext cx="8685212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altLang="zh-CN" sz="1200" dirty="0">
                <a:latin typeface="+mj-ea"/>
                <a:ea typeface="+mj-ea"/>
                <a:cs typeface="Arial" charset="0"/>
              </a:rPr>
              <a:t>Since TFT mass production,  sales revenue increased over 10 times in last 7 years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altLang="zh-CN" sz="1200" dirty="0">
                <a:latin typeface="+mj-ea"/>
                <a:ea typeface="+mj-ea"/>
                <a:cs typeface="Arial" charset="0"/>
              </a:rPr>
              <a:t>In next 3~5 years,  </a:t>
            </a:r>
            <a:r>
              <a:rPr lang="en-US" altLang="zh-CN" sz="1200" dirty="0" err="1">
                <a:latin typeface="+mj-ea"/>
                <a:ea typeface="+mj-ea"/>
                <a:cs typeface="Arial" charset="0"/>
              </a:rPr>
              <a:t>Tianma</a:t>
            </a:r>
            <a:r>
              <a:rPr lang="en-US" altLang="zh-CN" sz="1200" dirty="0">
                <a:latin typeface="+mj-ea"/>
                <a:ea typeface="+mj-ea"/>
                <a:cs typeface="Arial" charset="0"/>
              </a:rPr>
              <a:t> will get into the 2</a:t>
            </a:r>
            <a:r>
              <a:rPr lang="en-US" altLang="zh-CN" sz="1200" baseline="30000" dirty="0">
                <a:latin typeface="+mj-ea"/>
                <a:ea typeface="+mj-ea"/>
                <a:cs typeface="Arial" charset="0"/>
              </a:rPr>
              <a:t>nd</a:t>
            </a:r>
            <a:r>
              <a:rPr lang="en-US" altLang="zh-CN" sz="1200" dirty="0">
                <a:latin typeface="+mj-ea"/>
                <a:ea typeface="+mj-ea"/>
                <a:cs typeface="Arial" charset="0"/>
              </a:rPr>
              <a:t> round rapid growth along with G6 LTPS been put into production</a:t>
            </a:r>
            <a:endParaRPr lang="zh-CN" altLang="en-US" sz="1200" dirty="0">
              <a:latin typeface="+mj-ea"/>
              <a:ea typeface="+mj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6" name="Picture 16" descr="TIANMA Profile---Industrial V12 拷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1" name="矩形​​ 6"/>
          <p:cNvSpPr/>
          <p:nvPr/>
        </p:nvSpPr>
        <p:spPr>
          <a:xfrm>
            <a:off x="0" y="5013325"/>
            <a:ext cx="9144000" cy="14446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85000"/>
                </a:sysClr>
              </a:gs>
              <a:gs pos="100000">
                <a:sysClr val="window" lastClr="FFFFFF">
                  <a:lumMod val="85000"/>
                </a:sysClr>
              </a:gs>
              <a:gs pos="20000">
                <a:sysClr val="window" lastClr="FFFFFF">
                  <a:lumMod val="75000"/>
                </a:sysClr>
              </a:gs>
            </a:gsLst>
            <a:lin ang="5400000" scaled="0"/>
            <a:tileRect/>
          </a:gra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​​ 7"/>
          <p:cNvSpPr/>
          <p:nvPr/>
        </p:nvSpPr>
        <p:spPr>
          <a:xfrm>
            <a:off x="4651375" y="5013325"/>
            <a:ext cx="1504950" cy="144463"/>
          </a:xfrm>
          <a:prstGeom prst="rect">
            <a:avLst/>
          </a:prstGeom>
          <a:gradFill flip="none" rotWithShape="1">
            <a:gsLst>
              <a:gs pos="16000">
                <a:srgbClr val="4D91DB">
                  <a:shade val="30000"/>
                  <a:satMod val="115000"/>
                </a:srgbClr>
              </a:gs>
              <a:gs pos="46000">
                <a:srgbClr val="4D91DB">
                  <a:shade val="67500"/>
                  <a:satMod val="115000"/>
                </a:srgbClr>
              </a:gs>
              <a:gs pos="0">
                <a:srgbClr val="4D91DB">
                  <a:shade val="100000"/>
                  <a:satMod val="115000"/>
                </a:srgbClr>
              </a:gs>
              <a:gs pos="89000">
                <a:srgbClr val="4D91DB">
                  <a:shade val="100000"/>
                  <a:satMod val="115000"/>
                </a:srgbClr>
              </a:gs>
            </a:gsLst>
            <a:lin ang="5400000" scaled="0"/>
            <a:tileRect/>
          </a:gra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603" name="直接连接符​​ 9"/>
          <p:cNvCxnSpPr>
            <a:cxnSpLocks noChangeShapeType="1"/>
          </p:cNvCxnSpPr>
          <p:nvPr/>
        </p:nvCxnSpPr>
        <p:spPr bwMode="auto">
          <a:xfrm>
            <a:off x="3167063" y="4833938"/>
            <a:ext cx="0" cy="179387"/>
          </a:xfrm>
          <a:prstGeom prst="line">
            <a:avLst/>
          </a:prstGeom>
          <a:noFill/>
          <a:ln w="9525" algn="ctr">
            <a:solidFill>
              <a:srgbClr val="A6A6A6"/>
            </a:solidFill>
            <a:round/>
            <a:headEnd/>
            <a:tailEnd/>
          </a:ln>
        </p:spPr>
      </p:cxnSp>
      <p:cxnSp>
        <p:nvCxnSpPr>
          <p:cNvPr id="25604" name="直接连接符​​ 10"/>
          <p:cNvCxnSpPr>
            <a:cxnSpLocks noChangeShapeType="1"/>
          </p:cNvCxnSpPr>
          <p:nvPr/>
        </p:nvCxnSpPr>
        <p:spPr bwMode="auto">
          <a:xfrm>
            <a:off x="6135688" y="4833938"/>
            <a:ext cx="0" cy="179387"/>
          </a:xfrm>
          <a:prstGeom prst="line">
            <a:avLst/>
          </a:prstGeom>
          <a:noFill/>
          <a:ln w="9525" algn="ctr">
            <a:solidFill>
              <a:srgbClr val="A6A6A6"/>
            </a:solidFill>
            <a:round/>
            <a:headEnd/>
            <a:tailEnd/>
          </a:ln>
        </p:spPr>
      </p:cxnSp>
      <p:cxnSp>
        <p:nvCxnSpPr>
          <p:cNvPr id="25605" name="直接连接符​​ 11"/>
          <p:cNvCxnSpPr>
            <a:cxnSpLocks noChangeShapeType="1"/>
          </p:cNvCxnSpPr>
          <p:nvPr/>
        </p:nvCxnSpPr>
        <p:spPr bwMode="auto">
          <a:xfrm>
            <a:off x="4643438" y="4833938"/>
            <a:ext cx="0" cy="179387"/>
          </a:xfrm>
          <a:prstGeom prst="line">
            <a:avLst/>
          </a:prstGeom>
          <a:noFill/>
          <a:ln w="9525" algn="ctr">
            <a:solidFill>
              <a:srgbClr val="A6A6A6"/>
            </a:solidFill>
            <a:round/>
            <a:headEnd/>
            <a:tailEnd/>
          </a:ln>
        </p:spPr>
      </p:cxnSp>
      <p:sp>
        <p:nvSpPr>
          <p:cNvPr id="25606" name="TextBox 10"/>
          <p:cNvSpPr txBox="1">
            <a:spLocks noChangeArrowheads="1"/>
          </p:cNvSpPr>
          <p:nvPr/>
        </p:nvSpPr>
        <p:spPr bwMode="auto">
          <a:xfrm>
            <a:off x="3776663" y="4781550"/>
            <a:ext cx="2555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914400"/>
            <a:r>
              <a:rPr lang="en-US" altLang="zh-CN" sz="1800">
                <a:solidFill>
                  <a:srgbClr val="7F7F7F"/>
                </a:solidFill>
                <a:latin typeface="Arial Unicode MS"/>
                <a:ea typeface="Arial Unicode MS"/>
                <a:cs typeface="Arial Unicode MS"/>
              </a:rPr>
              <a:t>01</a:t>
            </a:r>
            <a:endParaRPr lang="zh-CN" altLang="en-US" sz="1800">
              <a:solidFill>
                <a:srgbClr val="7F7F7F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5607" name="TextBox 16"/>
          <p:cNvSpPr txBox="1">
            <a:spLocks noChangeArrowheads="1"/>
          </p:cNvSpPr>
          <p:nvPr/>
        </p:nvSpPr>
        <p:spPr bwMode="auto">
          <a:xfrm>
            <a:off x="5286375" y="4772025"/>
            <a:ext cx="2571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914400"/>
            <a:r>
              <a:rPr lang="en-US" altLang="zh-CN" sz="1800" b="1">
                <a:solidFill>
                  <a:srgbClr val="0065B3"/>
                </a:solidFill>
                <a:latin typeface="Arial Unicode MS"/>
                <a:ea typeface="Arial Unicode MS"/>
                <a:cs typeface="Arial Unicode MS"/>
              </a:rPr>
              <a:t>02</a:t>
            </a:r>
            <a:endParaRPr lang="zh-CN" altLang="en-US" sz="1800" b="1">
              <a:solidFill>
                <a:srgbClr val="0065B3"/>
              </a:solidFill>
              <a:latin typeface="Arial Unicode MS"/>
              <a:ea typeface="Arial Unicode MS"/>
              <a:cs typeface="Arial Unicode MS"/>
            </a:endParaRPr>
          </a:p>
        </p:txBody>
      </p:sp>
      <p:grpSp>
        <p:nvGrpSpPr>
          <p:cNvPr id="25608" name="组合 14"/>
          <p:cNvGrpSpPr>
            <a:grpSpLocks/>
          </p:cNvGrpSpPr>
          <p:nvPr/>
        </p:nvGrpSpPr>
        <p:grpSpPr bwMode="auto">
          <a:xfrm>
            <a:off x="1439863" y="1773238"/>
            <a:ext cx="6264275" cy="2376487"/>
            <a:chOff x="1439863" y="1773238"/>
            <a:chExt cx="6264275" cy="2376487"/>
          </a:xfrm>
        </p:grpSpPr>
        <p:sp>
          <p:nvSpPr>
            <p:cNvPr id="34" name="矩形 5"/>
            <p:cNvSpPr/>
            <p:nvPr/>
          </p:nvSpPr>
          <p:spPr>
            <a:xfrm>
              <a:off x="1439863" y="1773238"/>
              <a:ext cx="6264275" cy="2376487"/>
            </a:xfrm>
            <a:custGeom>
              <a:avLst/>
              <a:gdLst>
                <a:gd name="connsiteX0" fmla="*/ 0 w 7023101"/>
                <a:gd name="connsiteY0" fmla="*/ 0 h 3383417"/>
                <a:gd name="connsiteX1" fmla="*/ 7023101 w 7023101"/>
                <a:gd name="connsiteY1" fmla="*/ 0 h 3383417"/>
                <a:gd name="connsiteX2" fmla="*/ 7023101 w 7023101"/>
                <a:gd name="connsiteY2" fmla="*/ 3383417 h 3383417"/>
                <a:gd name="connsiteX3" fmla="*/ 0 w 7023101"/>
                <a:gd name="connsiteY3" fmla="*/ 3383417 h 3383417"/>
                <a:gd name="connsiteX4" fmla="*/ 0 w 7023101"/>
                <a:gd name="connsiteY4" fmla="*/ 0 h 3383417"/>
                <a:gd name="connsiteX0" fmla="*/ 0 w 7023101"/>
                <a:gd name="connsiteY0" fmla="*/ 0 h 3383417"/>
                <a:gd name="connsiteX1" fmla="*/ 7023101 w 7023101"/>
                <a:gd name="connsiteY1" fmla="*/ 0 h 3383417"/>
                <a:gd name="connsiteX2" fmla="*/ 7023101 w 7023101"/>
                <a:gd name="connsiteY2" fmla="*/ 3383417 h 3383417"/>
                <a:gd name="connsiteX3" fmla="*/ 3529467 w 7023101"/>
                <a:gd name="connsiteY3" fmla="*/ 3381829 h 3383417"/>
                <a:gd name="connsiteX4" fmla="*/ 0 w 7023101"/>
                <a:gd name="connsiteY4" fmla="*/ 3383417 h 3383417"/>
                <a:gd name="connsiteX5" fmla="*/ 0 w 7023101"/>
                <a:gd name="connsiteY5" fmla="*/ 0 h 3383417"/>
                <a:gd name="connsiteX0" fmla="*/ 0 w 7023101"/>
                <a:gd name="connsiteY0" fmla="*/ 0 h 3383417"/>
                <a:gd name="connsiteX1" fmla="*/ 7023101 w 7023101"/>
                <a:gd name="connsiteY1" fmla="*/ 0 h 3383417"/>
                <a:gd name="connsiteX2" fmla="*/ 7023101 w 7023101"/>
                <a:gd name="connsiteY2" fmla="*/ 3383417 h 3383417"/>
                <a:gd name="connsiteX3" fmla="*/ 3543981 w 7023101"/>
                <a:gd name="connsiteY3" fmla="*/ 3077029 h 3383417"/>
                <a:gd name="connsiteX4" fmla="*/ 0 w 7023101"/>
                <a:gd name="connsiteY4" fmla="*/ 3383417 h 3383417"/>
                <a:gd name="connsiteX5" fmla="*/ 0 w 7023101"/>
                <a:gd name="connsiteY5" fmla="*/ 0 h 3383417"/>
                <a:gd name="connsiteX0" fmla="*/ 0 w 7023101"/>
                <a:gd name="connsiteY0" fmla="*/ 14514 h 3397931"/>
                <a:gd name="connsiteX1" fmla="*/ 6732815 w 7023101"/>
                <a:gd name="connsiteY1" fmla="*/ 0 h 3397931"/>
                <a:gd name="connsiteX2" fmla="*/ 7023101 w 7023101"/>
                <a:gd name="connsiteY2" fmla="*/ 3397931 h 3397931"/>
                <a:gd name="connsiteX3" fmla="*/ 3543981 w 7023101"/>
                <a:gd name="connsiteY3" fmla="*/ 3091543 h 3397931"/>
                <a:gd name="connsiteX4" fmla="*/ 0 w 7023101"/>
                <a:gd name="connsiteY4" fmla="*/ 3397931 h 3397931"/>
                <a:gd name="connsiteX5" fmla="*/ 0 w 7023101"/>
                <a:gd name="connsiteY5" fmla="*/ 14514 h 3397931"/>
                <a:gd name="connsiteX0" fmla="*/ 348343 w 7023101"/>
                <a:gd name="connsiteY0" fmla="*/ 14514 h 3397931"/>
                <a:gd name="connsiteX1" fmla="*/ 6732815 w 7023101"/>
                <a:gd name="connsiteY1" fmla="*/ 0 h 3397931"/>
                <a:gd name="connsiteX2" fmla="*/ 7023101 w 7023101"/>
                <a:gd name="connsiteY2" fmla="*/ 3397931 h 3397931"/>
                <a:gd name="connsiteX3" fmla="*/ 3543981 w 7023101"/>
                <a:gd name="connsiteY3" fmla="*/ 3091543 h 3397931"/>
                <a:gd name="connsiteX4" fmla="*/ 0 w 7023101"/>
                <a:gd name="connsiteY4" fmla="*/ 3397931 h 3397931"/>
                <a:gd name="connsiteX5" fmla="*/ 348343 w 7023101"/>
                <a:gd name="connsiteY5" fmla="*/ 14514 h 3397931"/>
                <a:gd name="connsiteX0" fmla="*/ 157843 w 7023101"/>
                <a:gd name="connsiteY0" fmla="*/ 0 h 3402467"/>
                <a:gd name="connsiteX1" fmla="*/ 6732815 w 7023101"/>
                <a:gd name="connsiteY1" fmla="*/ 4536 h 3402467"/>
                <a:gd name="connsiteX2" fmla="*/ 7023101 w 7023101"/>
                <a:gd name="connsiteY2" fmla="*/ 3402467 h 3402467"/>
                <a:gd name="connsiteX3" fmla="*/ 3543981 w 7023101"/>
                <a:gd name="connsiteY3" fmla="*/ 3096079 h 3402467"/>
                <a:gd name="connsiteX4" fmla="*/ 0 w 7023101"/>
                <a:gd name="connsiteY4" fmla="*/ 3402467 h 3402467"/>
                <a:gd name="connsiteX5" fmla="*/ 157843 w 7023101"/>
                <a:gd name="connsiteY5" fmla="*/ 0 h 3402467"/>
                <a:gd name="connsiteX0" fmla="*/ 157843 w 7023101"/>
                <a:gd name="connsiteY0" fmla="*/ 14514 h 3416981"/>
                <a:gd name="connsiteX1" fmla="*/ 6866165 w 7023101"/>
                <a:gd name="connsiteY1" fmla="*/ 0 h 3416981"/>
                <a:gd name="connsiteX2" fmla="*/ 7023101 w 7023101"/>
                <a:gd name="connsiteY2" fmla="*/ 3416981 h 3416981"/>
                <a:gd name="connsiteX3" fmla="*/ 3543981 w 7023101"/>
                <a:gd name="connsiteY3" fmla="*/ 3110593 h 3416981"/>
                <a:gd name="connsiteX4" fmla="*/ 0 w 7023101"/>
                <a:gd name="connsiteY4" fmla="*/ 3416981 h 3416981"/>
                <a:gd name="connsiteX5" fmla="*/ 157843 w 7023101"/>
                <a:gd name="connsiteY5" fmla="*/ 14514 h 3416981"/>
                <a:gd name="connsiteX0" fmla="*/ 157843 w 7023101"/>
                <a:gd name="connsiteY0" fmla="*/ 14514 h 3416981"/>
                <a:gd name="connsiteX1" fmla="*/ 6866165 w 7023101"/>
                <a:gd name="connsiteY1" fmla="*/ 0 h 3416981"/>
                <a:gd name="connsiteX2" fmla="*/ 7023101 w 7023101"/>
                <a:gd name="connsiteY2" fmla="*/ 3416981 h 3416981"/>
                <a:gd name="connsiteX3" fmla="*/ 3563031 w 7023101"/>
                <a:gd name="connsiteY3" fmla="*/ 3262993 h 3416981"/>
                <a:gd name="connsiteX4" fmla="*/ 0 w 7023101"/>
                <a:gd name="connsiteY4" fmla="*/ 3416981 h 3416981"/>
                <a:gd name="connsiteX5" fmla="*/ 157843 w 7023101"/>
                <a:gd name="connsiteY5" fmla="*/ 14514 h 3416981"/>
                <a:gd name="connsiteX0" fmla="*/ 157843 w 7023101"/>
                <a:gd name="connsiteY0" fmla="*/ 14514 h 3416981"/>
                <a:gd name="connsiteX1" fmla="*/ 6866165 w 7023101"/>
                <a:gd name="connsiteY1" fmla="*/ 0 h 3416981"/>
                <a:gd name="connsiteX2" fmla="*/ 7023101 w 7023101"/>
                <a:gd name="connsiteY2" fmla="*/ 3416981 h 3416981"/>
                <a:gd name="connsiteX3" fmla="*/ 3563031 w 7023101"/>
                <a:gd name="connsiteY3" fmla="*/ 3167743 h 3416981"/>
                <a:gd name="connsiteX4" fmla="*/ 0 w 7023101"/>
                <a:gd name="connsiteY4" fmla="*/ 3416981 h 3416981"/>
                <a:gd name="connsiteX5" fmla="*/ 157843 w 7023101"/>
                <a:gd name="connsiteY5" fmla="*/ 14514 h 3416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23101" h="3416981">
                  <a:moveTo>
                    <a:pt x="157843" y="14514"/>
                  </a:moveTo>
                  <a:lnTo>
                    <a:pt x="6866165" y="0"/>
                  </a:lnTo>
                  <a:lnTo>
                    <a:pt x="7023101" y="3416981"/>
                  </a:lnTo>
                  <a:lnTo>
                    <a:pt x="3563031" y="3167743"/>
                  </a:lnTo>
                  <a:lnTo>
                    <a:pt x="0" y="3416981"/>
                  </a:lnTo>
                  <a:lnTo>
                    <a:pt x="157843" y="14514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88900" dir="2760000" sx="104000" sy="104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 dirty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grpSp>
          <p:nvGrpSpPr>
            <p:cNvPr id="25612" name="组合 9"/>
            <p:cNvGrpSpPr>
              <a:grpSpLocks/>
            </p:cNvGrpSpPr>
            <p:nvPr/>
          </p:nvGrpSpPr>
          <p:grpSpPr bwMode="auto">
            <a:xfrm>
              <a:off x="1439863" y="1773238"/>
              <a:ext cx="6264275" cy="2376487"/>
              <a:chOff x="1439863" y="1773238"/>
              <a:chExt cx="6264275" cy="2376487"/>
            </a:xfrm>
          </p:grpSpPr>
          <p:sp>
            <p:nvSpPr>
              <p:cNvPr id="38" name="矩形​​ 27"/>
              <p:cNvSpPr/>
              <p:nvPr/>
            </p:nvSpPr>
            <p:spPr>
              <a:xfrm>
                <a:off x="1439863" y="1773238"/>
                <a:ext cx="6264275" cy="2376487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dash"/>
              </a:ln>
              <a:effectLst/>
            </p:spPr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TextBox 17"/>
              <p:cNvSpPr txBox="1">
                <a:spLocks noChangeArrowheads="1"/>
              </p:cNvSpPr>
              <p:nvPr/>
            </p:nvSpPr>
            <p:spPr bwMode="auto">
              <a:xfrm>
                <a:off x="4265613" y="2774950"/>
                <a:ext cx="147637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b="1" kern="0" dirty="0" smtClean="0">
                    <a:solidFill>
                      <a:srgbClr val="0065B3"/>
                    </a:solidFill>
                    <a:latin typeface="微软雅黑" pitchFamily="34" charset="-122"/>
                    <a:ea typeface="微软雅黑" pitchFamily="34" charset="-122"/>
                  </a:rPr>
                  <a:t>Industrial</a:t>
                </a:r>
                <a:endParaRPr lang="zh-CN" altLang="en-US" sz="2400" b="1" kern="0" dirty="0" smtClean="0">
                  <a:solidFill>
                    <a:srgbClr val="0065B3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42" name="TextBox 10"/>
          <p:cNvSpPr txBox="1">
            <a:spLocks noChangeArrowheads="1"/>
          </p:cNvSpPr>
          <p:nvPr/>
        </p:nvSpPr>
        <p:spPr bwMode="auto">
          <a:xfrm>
            <a:off x="3776663" y="4781550"/>
            <a:ext cx="2555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914400"/>
            <a:r>
              <a:rPr lang="en-US" altLang="zh-CN" sz="1800">
                <a:solidFill>
                  <a:srgbClr val="7F7F7F"/>
                </a:solidFill>
                <a:latin typeface="Arial Unicode MS"/>
                <a:ea typeface="Arial Unicode MS"/>
                <a:cs typeface="Arial Unicode MS"/>
              </a:rPr>
              <a:t>01</a:t>
            </a:r>
            <a:endParaRPr lang="zh-CN" altLang="en-US" sz="1800">
              <a:solidFill>
                <a:srgbClr val="7F7F7F"/>
              </a:solidFill>
              <a:latin typeface="Arial Unicode MS"/>
              <a:ea typeface="Arial Unicode MS"/>
              <a:cs typeface="Arial Unicode MS"/>
            </a:endParaRPr>
          </a:p>
        </p:txBody>
      </p:sp>
      <p:pic>
        <p:nvPicPr>
          <p:cNvPr id="25610" name="Picture 4" descr="http://sc.68design.net/articlefiles/201403/0qGR7CUcT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00" y="2108200"/>
            <a:ext cx="240982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 autoUpdateAnimBg="0"/>
      <p:bldP spid="4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05" name="Picture 81" descr="TIANMA Profile---Industrial V12 拷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5" name="图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238" y="2246313"/>
            <a:ext cx="8431212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26" name="组合 2"/>
          <p:cNvGrpSpPr>
            <a:grpSpLocks/>
          </p:cNvGrpSpPr>
          <p:nvPr/>
        </p:nvGrpSpPr>
        <p:grpSpPr bwMode="auto">
          <a:xfrm>
            <a:off x="225425" y="993775"/>
            <a:ext cx="6091238" cy="369888"/>
            <a:chOff x="225201" y="993763"/>
            <a:chExt cx="6090736" cy="369332"/>
          </a:xfrm>
        </p:grpSpPr>
        <p:sp>
          <p:nvSpPr>
            <p:cNvPr id="4" name="矩形 3"/>
            <p:cNvSpPr/>
            <p:nvPr/>
          </p:nvSpPr>
          <p:spPr>
            <a:xfrm>
              <a:off x="225201" y="993763"/>
              <a:ext cx="468274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altLang="zh-CN" sz="2400" b="1" dirty="0">
                  <a:solidFill>
                    <a:srgbClr val="0065B3"/>
                  </a:solidFill>
                  <a:latin typeface="+mj-ea"/>
                  <a:ea typeface="+mj-ea"/>
                </a:rPr>
                <a:t>&gt;&gt;</a:t>
              </a:r>
              <a:endParaRPr lang="zh-CN" altLang="en-US" sz="2400" dirty="0">
                <a:solidFill>
                  <a:srgbClr val="0065B3"/>
                </a:solidFill>
                <a:latin typeface="+mj-ea"/>
                <a:ea typeface="+mj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691888" y="993763"/>
              <a:ext cx="5624049" cy="36933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altLang="zh-CN" sz="2400" dirty="0">
                  <a:solidFill>
                    <a:srgbClr val="0065B3"/>
                  </a:solidFill>
                  <a:latin typeface="+mj-ea"/>
                  <a:ea typeface="+mj-ea"/>
                </a:rPr>
                <a:t>Professional Display Unit Organization</a:t>
              </a:r>
            </a:p>
          </p:txBody>
        </p:sp>
      </p:grpSp>
      <p:sp>
        <p:nvSpPr>
          <p:cNvPr id="6" name="矩形 252"/>
          <p:cNvSpPr>
            <a:spLocks noChangeArrowheads="1"/>
          </p:cNvSpPr>
          <p:nvPr/>
        </p:nvSpPr>
        <p:spPr bwMode="auto">
          <a:xfrm>
            <a:off x="4171950" y="1668463"/>
            <a:ext cx="1427163" cy="577850"/>
          </a:xfrm>
          <a:prstGeom prst="rect">
            <a:avLst/>
          </a:prstGeom>
          <a:gradFill flip="none" rotWithShape="1">
            <a:gsLst>
              <a:gs pos="0">
                <a:srgbClr val="4D91DB">
                  <a:shade val="30000"/>
                  <a:satMod val="115000"/>
                </a:srgbClr>
              </a:gs>
              <a:gs pos="50000">
                <a:srgbClr val="4D91DB">
                  <a:shade val="67500"/>
                  <a:satMod val="115000"/>
                </a:srgbClr>
              </a:gs>
              <a:gs pos="100000">
                <a:srgbClr val="4D91DB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63500" dist="12700" dir="5400000" rotWithShape="0">
              <a:srgbClr val="000000">
                <a:alpha val="34999"/>
              </a:srgb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1200" b="1" kern="0" dirty="0">
                <a:solidFill>
                  <a:schemeClr val="bg1"/>
                </a:solidFill>
                <a:latin typeface="+mj-ea"/>
                <a:ea typeface="+mj-ea"/>
                <a:sym typeface="微软雅黑" pitchFamily="34" charset="-122"/>
              </a:rPr>
              <a:t>Professional Display Unit</a:t>
            </a:r>
          </a:p>
        </p:txBody>
      </p:sp>
      <p:sp>
        <p:nvSpPr>
          <p:cNvPr id="7" name="矩形 252"/>
          <p:cNvSpPr>
            <a:spLocks noChangeArrowheads="1"/>
          </p:cNvSpPr>
          <p:nvPr/>
        </p:nvSpPr>
        <p:spPr bwMode="auto">
          <a:xfrm>
            <a:off x="3257550" y="1876425"/>
            <a:ext cx="612775" cy="36988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8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R&amp;D </a:t>
            </a:r>
          </a:p>
          <a:p>
            <a:pPr algn="ctr" defTabSz="444500">
              <a:defRPr/>
            </a:pPr>
            <a:r>
              <a:rPr lang="en-US" altLang="zh-CN" sz="8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Center</a:t>
            </a:r>
          </a:p>
        </p:txBody>
      </p:sp>
      <p:sp>
        <p:nvSpPr>
          <p:cNvPr id="8" name="矩形 252"/>
          <p:cNvSpPr>
            <a:spLocks noChangeArrowheads="1"/>
          </p:cNvSpPr>
          <p:nvPr/>
        </p:nvSpPr>
        <p:spPr bwMode="auto">
          <a:xfrm>
            <a:off x="1617951" y="2586010"/>
            <a:ext cx="571273" cy="307552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800" dirty="0">
                <a:solidFill>
                  <a:schemeClr val="bg1"/>
                </a:solidFill>
                <a:latin typeface="+mj-ea"/>
                <a:ea typeface="+mj-ea"/>
                <a:sym typeface="微软雅黑" pitchFamily="34" charset="-122"/>
              </a:rPr>
              <a:t>NLT</a:t>
            </a:r>
          </a:p>
        </p:txBody>
      </p:sp>
      <p:sp>
        <p:nvSpPr>
          <p:cNvPr id="9" name="矩形 252"/>
          <p:cNvSpPr>
            <a:spLocks noChangeArrowheads="1"/>
          </p:cNvSpPr>
          <p:nvPr/>
        </p:nvSpPr>
        <p:spPr bwMode="auto">
          <a:xfrm>
            <a:off x="7453313" y="4114800"/>
            <a:ext cx="1057275" cy="30638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TNU</a:t>
            </a:r>
            <a:endParaRPr lang="en-US" altLang="zh-CN" sz="600" dirty="0">
              <a:solidFill>
                <a:schemeClr val="tx1"/>
              </a:solidFill>
              <a:latin typeface="+mj-ea"/>
              <a:ea typeface="+mj-ea"/>
              <a:sym typeface="微软雅黑" pitchFamily="34" charset="-122"/>
            </a:endParaRPr>
          </a:p>
        </p:txBody>
      </p:sp>
      <p:sp>
        <p:nvSpPr>
          <p:cNvPr id="10" name="矩形 252"/>
          <p:cNvSpPr>
            <a:spLocks noChangeArrowheads="1"/>
          </p:cNvSpPr>
          <p:nvPr/>
        </p:nvSpPr>
        <p:spPr bwMode="auto">
          <a:xfrm>
            <a:off x="7453313" y="4643438"/>
            <a:ext cx="1057275" cy="307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 err="1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Tianma</a:t>
            </a: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 Korea</a:t>
            </a:r>
          </a:p>
        </p:txBody>
      </p:sp>
      <p:sp>
        <p:nvSpPr>
          <p:cNvPr id="11" name="矩形 252"/>
          <p:cNvSpPr>
            <a:spLocks noChangeArrowheads="1"/>
          </p:cNvSpPr>
          <p:nvPr/>
        </p:nvSpPr>
        <p:spPr bwMode="auto">
          <a:xfrm>
            <a:off x="7453313" y="5173663"/>
            <a:ext cx="1057275" cy="3063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TNE </a:t>
            </a: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Europe</a:t>
            </a:r>
          </a:p>
        </p:txBody>
      </p:sp>
      <p:sp>
        <p:nvSpPr>
          <p:cNvPr id="12" name="矩形 252"/>
          <p:cNvSpPr>
            <a:spLocks noChangeArrowheads="1"/>
          </p:cNvSpPr>
          <p:nvPr/>
        </p:nvSpPr>
        <p:spPr bwMode="auto">
          <a:xfrm>
            <a:off x="7453313" y="5708650"/>
            <a:ext cx="1057275" cy="30638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prstClr val="black"/>
                </a:solidFill>
                <a:latin typeface="+mj-ea"/>
                <a:ea typeface="+mj-ea"/>
                <a:sym typeface="微软雅黑" pitchFamily="34" charset="-122"/>
              </a:rPr>
              <a:t>TNA</a:t>
            </a:r>
            <a:endParaRPr lang="zh-CN" altLang="en-US" sz="600" dirty="0">
              <a:solidFill>
                <a:prstClr val="black"/>
              </a:solidFill>
              <a:latin typeface="+mj-ea"/>
              <a:ea typeface="+mj-ea"/>
              <a:sym typeface="微软雅黑" pitchFamily="34" charset="-122"/>
            </a:endParaRPr>
          </a:p>
        </p:txBody>
      </p:sp>
      <p:sp>
        <p:nvSpPr>
          <p:cNvPr id="13" name="矩形 252"/>
          <p:cNvSpPr>
            <a:spLocks noChangeArrowheads="1"/>
          </p:cNvSpPr>
          <p:nvPr/>
        </p:nvSpPr>
        <p:spPr bwMode="auto">
          <a:xfrm>
            <a:off x="8423275" y="1876425"/>
            <a:ext cx="514350" cy="36988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Overseas 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Subsidiaries</a:t>
            </a:r>
          </a:p>
        </p:txBody>
      </p:sp>
      <p:sp>
        <p:nvSpPr>
          <p:cNvPr id="14" name="矩形 252"/>
          <p:cNvSpPr>
            <a:spLocks noChangeArrowheads="1"/>
          </p:cNvSpPr>
          <p:nvPr/>
        </p:nvSpPr>
        <p:spPr bwMode="auto">
          <a:xfrm>
            <a:off x="320675" y="3116263"/>
            <a:ext cx="762000" cy="307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Shanghai</a:t>
            </a:r>
          </a:p>
          <a:p>
            <a:pPr algn="ctr" defTabSz="444500">
              <a:defRPr/>
            </a:pPr>
            <a:r>
              <a:rPr lang="en-US" altLang="zh-CN" sz="600" dirty="0" err="1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Tianma</a:t>
            </a:r>
            <a:endParaRPr lang="en-US" altLang="zh-CN" sz="600" dirty="0">
              <a:solidFill>
                <a:schemeClr val="tx1"/>
              </a:solidFill>
              <a:latin typeface="+mj-ea"/>
              <a:ea typeface="+mj-ea"/>
              <a:sym typeface="微软雅黑" pitchFamily="34" charset="-122"/>
            </a:endParaRPr>
          </a:p>
        </p:txBody>
      </p:sp>
      <p:sp>
        <p:nvSpPr>
          <p:cNvPr id="15" name="矩形 252"/>
          <p:cNvSpPr>
            <a:spLocks noChangeArrowheads="1"/>
          </p:cNvSpPr>
          <p:nvPr/>
        </p:nvSpPr>
        <p:spPr bwMode="auto">
          <a:xfrm>
            <a:off x="320675" y="3646488"/>
            <a:ext cx="762000" cy="307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prstClr val="black"/>
                </a:solidFill>
                <a:latin typeface="+mj-ea"/>
                <a:ea typeface="+mj-ea"/>
                <a:sym typeface="微软雅黑" pitchFamily="34" charset="-122"/>
              </a:rPr>
              <a:t>Shenzhen</a:t>
            </a:r>
          </a:p>
          <a:p>
            <a:pPr algn="ctr" defTabSz="444500">
              <a:defRPr/>
            </a:pPr>
            <a:r>
              <a:rPr lang="en-US" altLang="zh-CN" sz="600" dirty="0" err="1">
                <a:solidFill>
                  <a:prstClr val="black"/>
                </a:solidFill>
                <a:latin typeface="+mj-ea"/>
                <a:ea typeface="+mj-ea"/>
                <a:sym typeface="微软雅黑" pitchFamily="34" charset="-122"/>
              </a:rPr>
              <a:t>Tianma</a:t>
            </a:r>
            <a:endParaRPr lang="en-US" altLang="zh-CN" sz="600" dirty="0">
              <a:solidFill>
                <a:prstClr val="black"/>
              </a:solidFill>
              <a:latin typeface="+mj-ea"/>
              <a:ea typeface="+mj-ea"/>
              <a:sym typeface="微软雅黑" pitchFamily="34" charset="-122"/>
            </a:endParaRPr>
          </a:p>
        </p:txBody>
      </p:sp>
      <p:sp>
        <p:nvSpPr>
          <p:cNvPr id="16" name="矩形 252"/>
          <p:cNvSpPr>
            <a:spLocks noChangeArrowheads="1"/>
          </p:cNvSpPr>
          <p:nvPr/>
        </p:nvSpPr>
        <p:spPr bwMode="auto">
          <a:xfrm>
            <a:off x="196188" y="2586010"/>
            <a:ext cx="570016" cy="307552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800" dirty="0">
                <a:solidFill>
                  <a:schemeClr val="bg1"/>
                </a:solidFill>
                <a:latin typeface="+mj-ea"/>
                <a:ea typeface="+mj-ea"/>
                <a:sym typeface="微软雅黑" pitchFamily="34" charset="-122"/>
              </a:rPr>
              <a:t>Production</a:t>
            </a:r>
            <a:endParaRPr lang="en-US" altLang="zh-CN" sz="800" dirty="0">
              <a:solidFill>
                <a:schemeClr val="bg1"/>
              </a:solidFill>
              <a:latin typeface="+mj-ea"/>
              <a:ea typeface="+mj-ea"/>
              <a:sym typeface="微软雅黑" pitchFamily="34" charset="-122"/>
            </a:endParaRPr>
          </a:p>
        </p:txBody>
      </p:sp>
      <p:sp>
        <p:nvSpPr>
          <p:cNvPr id="17" name="矩形 252"/>
          <p:cNvSpPr>
            <a:spLocks noChangeArrowheads="1"/>
          </p:cNvSpPr>
          <p:nvPr/>
        </p:nvSpPr>
        <p:spPr bwMode="auto">
          <a:xfrm>
            <a:off x="320675" y="4176713"/>
            <a:ext cx="762000" cy="307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Chengdu</a:t>
            </a:r>
          </a:p>
          <a:p>
            <a:pPr algn="ctr" defTabSz="444500">
              <a:defRPr/>
            </a:pPr>
            <a:r>
              <a:rPr lang="en-US" altLang="zh-CN" sz="600" dirty="0" err="1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Tianma</a:t>
            </a:r>
            <a:endParaRPr lang="en-US" altLang="zh-CN" sz="600" dirty="0">
              <a:solidFill>
                <a:schemeClr val="tx1"/>
              </a:solidFill>
              <a:latin typeface="+mj-ea"/>
              <a:ea typeface="+mj-ea"/>
              <a:sym typeface="微软雅黑" pitchFamily="34" charset="-122"/>
            </a:endParaRPr>
          </a:p>
        </p:txBody>
      </p:sp>
      <p:sp>
        <p:nvSpPr>
          <p:cNvPr id="18" name="矩形 252"/>
          <p:cNvSpPr>
            <a:spLocks noChangeArrowheads="1"/>
          </p:cNvSpPr>
          <p:nvPr/>
        </p:nvSpPr>
        <p:spPr bwMode="auto">
          <a:xfrm>
            <a:off x="320675" y="4706938"/>
            <a:ext cx="762000" cy="307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Shanghai AVIC 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Optoelectronics</a:t>
            </a:r>
          </a:p>
        </p:txBody>
      </p:sp>
      <p:sp>
        <p:nvSpPr>
          <p:cNvPr id="19" name="矩形 252"/>
          <p:cNvSpPr>
            <a:spLocks noChangeArrowheads="1"/>
          </p:cNvSpPr>
          <p:nvPr/>
        </p:nvSpPr>
        <p:spPr bwMode="auto">
          <a:xfrm>
            <a:off x="8128167" y="2586010"/>
            <a:ext cx="485709" cy="307552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800" dirty="0">
                <a:solidFill>
                  <a:schemeClr val="bg1"/>
                </a:solidFill>
                <a:latin typeface="+mj-ea"/>
                <a:ea typeface="+mj-ea"/>
                <a:sym typeface="微软雅黑" pitchFamily="34" charset="-122"/>
              </a:rPr>
              <a:t>Sourcing</a:t>
            </a:r>
          </a:p>
        </p:txBody>
      </p:sp>
      <p:sp>
        <p:nvSpPr>
          <p:cNvPr id="20" name="矩形 252"/>
          <p:cNvSpPr>
            <a:spLocks noChangeArrowheads="1"/>
          </p:cNvSpPr>
          <p:nvPr/>
        </p:nvSpPr>
        <p:spPr bwMode="auto">
          <a:xfrm>
            <a:off x="7796213" y="1876425"/>
            <a:ext cx="514350" cy="36988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Supply 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Chain 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Center</a:t>
            </a:r>
          </a:p>
        </p:txBody>
      </p:sp>
      <p:sp>
        <p:nvSpPr>
          <p:cNvPr id="21" name="矩形 252"/>
          <p:cNvSpPr>
            <a:spLocks noChangeArrowheads="1"/>
          </p:cNvSpPr>
          <p:nvPr/>
        </p:nvSpPr>
        <p:spPr bwMode="auto">
          <a:xfrm>
            <a:off x="7967663" y="3648075"/>
            <a:ext cx="485775" cy="307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Purchasing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Dept.</a:t>
            </a:r>
          </a:p>
        </p:txBody>
      </p:sp>
      <p:sp>
        <p:nvSpPr>
          <p:cNvPr id="22" name="矩形 252"/>
          <p:cNvSpPr>
            <a:spLocks noChangeArrowheads="1"/>
          </p:cNvSpPr>
          <p:nvPr/>
        </p:nvSpPr>
        <p:spPr bwMode="auto">
          <a:xfrm>
            <a:off x="6069013" y="4160838"/>
            <a:ext cx="495300" cy="3444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Automotive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Sales</a:t>
            </a:r>
          </a:p>
        </p:txBody>
      </p:sp>
      <p:sp>
        <p:nvSpPr>
          <p:cNvPr id="23" name="矩形 252"/>
          <p:cNvSpPr>
            <a:spLocks noChangeArrowheads="1"/>
          </p:cNvSpPr>
          <p:nvPr/>
        </p:nvSpPr>
        <p:spPr bwMode="auto">
          <a:xfrm>
            <a:off x="5732327" y="2586010"/>
            <a:ext cx="570015" cy="307552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800" dirty="0">
                <a:solidFill>
                  <a:schemeClr val="bg1"/>
                </a:solidFill>
                <a:latin typeface="+mj-ea"/>
                <a:ea typeface="+mj-ea"/>
                <a:sym typeface="微软雅黑" pitchFamily="34" charset="-122"/>
              </a:rPr>
              <a:t>Sales</a:t>
            </a:r>
            <a:endParaRPr lang="zh-CN" altLang="en-US" sz="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" name="矩形 252"/>
          <p:cNvSpPr>
            <a:spLocks noChangeArrowheads="1"/>
          </p:cNvSpPr>
          <p:nvPr/>
        </p:nvSpPr>
        <p:spPr bwMode="auto">
          <a:xfrm>
            <a:off x="6069013" y="3648075"/>
            <a:ext cx="495300" cy="307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Sales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Office</a:t>
            </a:r>
          </a:p>
        </p:txBody>
      </p:sp>
      <p:sp>
        <p:nvSpPr>
          <p:cNvPr id="25" name="矩形 252"/>
          <p:cNvSpPr>
            <a:spLocks noChangeArrowheads="1"/>
          </p:cNvSpPr>
          <p:nvPr/>
        </p:nvSpPr>
        <p:spPr bwMode="auto">
          <a:xfrm>
            <a:off x="6069013" y="4691063"/>
            <a:ext cx="495300" cy="3460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Industrial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Sales</a:t>
            </a:r>
          </a:p>
        </p:txBody>
      </p:sp>
      <p:sp>
        <p:nvSpPr>
          <p:cNvPr id="26" name="矩形 252"/>
          <p:cNvSpPr>
            <a:spLocks noChangeArrowheads="1"/>
          </p:cNvSpPr>
          <p:nvPr/>
        </p:nvSpPr>
        <p:spPr bwMode="auto">
          <a:xfrm>
            <a:off x="790575" y="1876425"/>
            <a:ext cx="825500" cy="36988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8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Quality </a:t>
            </a:r>
          </a:p>
          <a:p>
            <a:pPr algn="ctr" defTabSz="444500">
              <a:defRPr/>
            </a:pPr>
            <a:r>
              <a:rPr lang="en-US" altLang="zh-CN" sz="8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Management</a:t>
            </a:r>
          </a:p>
          <a:p>
            <a:pPr algn="ctr" defTabSz="444500">
              <a:defRPr/>
            </a:pPr>
            <a:r>
              <a:rPr lang="en-US" altLang="zh-CN" sz="8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 </a:t>
            </a:r>
            <a:r>
              <a:rPr lang="en-US" altLang="zh-CN" sz="8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Dept.</a:t>
            </a:r>
            <a:endParaRPr lang="en-US" altLang="zh-CN" sz="800" dirty="0">
              <a:solidFill>
                <a:schemeClr val="tx1"/>
              </a:solidFill>
              <a:latin typeface="+mj-ea"/>
              <a:ea typeface="+mj-ea"/>
              <a:sym typeface="微软雅黑" pitchFamily="34" charset="-122"/>
            </a:endParaRPr>
          </a:p>
        </p:txBody>
      </p:sp>
      <p:sp>
        <p:nvSpPr>
          <p:cNvPr id="27" name="矩形 252"/>
          <p:cNvSpPr>
            <a:spLocks noChangeArrowheads="1"/>
          </p:cNvSpPr>
          <p:nvPr/>
        </p:nvSpPr>
        <p:spPr bwMode="auto">
          <a:xfrm>
            <a:off x="917203" y="2586010"/>
            <a:ext cx="570015" cy="307552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800" dirty="0">
                <a:solidFill>
                  <a:schemeClr val="bg1"/>
                </a:solidFill>
                <a:latin typeface="+mj-ea"/>
                <a:ea typeface="+mj-ea"/>
                <a:sym typeface="微软雅黑" pitchFamily="34" charset="-122"/>
              </a:rPr>
              <a:t>QA </a:t>
            </a:r>
            <a:r>
              <a:rPr lang="en-US" altLang="zh-CN" sz="800" dirty="0">
                <a:solidFill>
                  <a:schemeClr val="bg1"/>
                </a:solidFill>
                <a:latin typeface="+mj-ea"/>
                <a:ea typeface="+mj-ea"/>
                <a:sym typeface="微软雅黑" pitchFamily="34" charset="-122"/>
              </a:rPr>
              <a:t>Dept</a:t>
            </a:r>
            <a:r>
              <a:rPr lang="en-US" altLang="zh-CN" sz="800" dirty="0">
                <a:solidFill>
                  <a:schemeClr val="bg1"/>
                </a:solidFill>
                <a:latin typeface="+mj-ea"/>
                <a:ea typeface="+mj-ea"/>
                <a:sym typeface="微软雅黑" pitchFamily="34" charset="-122"/>
              </a:rPr>
              <a:t>.</a:t>
            </a:r>
            <a:r>
              <a:rPr lang="en-US" altLang="zh-CN" sz="800" dirty="0">
                <a:solidFill>
                  <a:schemeClr val="bg1"/>
                </a:solidFill>
                <a:latin typeface="+mj-ea"/>
                <a:ea typeface="+mj-ea"/>
                <a:sym typeface="微软雅黑" pitchFamily="34" charset="-122"/>
              </a:rPr>
              <a:t>.</a:t>
            </a:r>
            <a:endParaRPr lang="en-US" altLang="zh-CN" sz="800" dirty="0">
              <a:solidFill>
                <a:schemeClr val="bg1"/>
              </a:solidFill>
              <a:latin typeface="+mj-ea"/>
              <a:ea typeface="+mj-ea"/>
              <a:sym typeface="微软雅黑" pitchFamily="34" charset="-122"/>
            </a:endParaRPr>
          </a:p>
        </p:txBody>
      </p:sp>
      <p:sp>
        <p:nvSpPr>
          <p:cNvPr id="28" name="矩形 252"/>
          <p:cNvSpPr>
            <a:spLocks noChangeArrowheads="1"/>
          </p:cNvSpPr>
          <p:nvPr/>
        </p:nvSpPr>
        <p:spPr bwMode="auto">
          <a:xfrm>
            <a:off x="1281113" y="3117850"/>
            <a:ext cx="514350" cy="30638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SQ Group</a:t>
            </a:r>
          </a:p>
        </p:txBody>
      </p:sp>
      <p:sp>
        <p:nvSpPr>
          <p:cNvPr id="29" name="矩形 252"/>
          <p:cNvSpPr>
            <a:spLocks noChangeArrowheads="1"/>
          </p:cNvSpPr>
          <p:nvPr/>
        </p:nvSpPr>
        <p:spPr bwMode="auto">
          <a:xfrm>
            <a:off x="1281113" y="3648075"/>
            <a:ext cx="514350" cy="307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prstClr val="black"/>
                </a:solidFill>
                <a:latin typeface="+mj-ea"/>
                <a:ea typeface="+mj-ea"/>
                <a:sym typeface="微软雅黑" pitchFamily="34" charset="-122"/>
              </a:rPr>
              <a:t>DQ/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prstClr val="black"/>
                </a:solidFill>
                <a:latin typeface="+mj-ea"/>
                <a:ea typeface="+mj-ea"/>
                <a:sym typeface="微软雅黑" pitchFamily="34" charset="-122"/>
              </a:rPr>
              <a:t>RA Group</a:t>
            </a:r>
          </a:p>
        </p:txBody>
      </p:sp>
      <p:sp>
        <p:nvSpPr>
          <p:cNvPr id="30" name="矩形 252"/>
          <p:cNvSpPr>
            <a:spLocks noChangeArrowheads="1"/>
          </p:cNvSpPr>
          <p:nvPr/>
        </p:nvSpPr>
        <p:spPr bwMode="auto">
          <a:xfrm>
            <a:off x="1281113" y="4179888"/>
            <a:ext cx="514350" cy="3063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QS Group</a:t>
            </a:r>
          </a:p>
        </p:txBody>
      </p:sp>
      <p:sp>
        <p:nvSpPr>
          <p:cNvPr id="31" name="矩形 252"/>
          <p:cNvSpPr>
            <a:spLocks noChangeArrowheads="1"/>
          </p:cNvSpPr>
          <p:nvPr/>
        </p:nvSpPr>
        <p:spPr bwMode="auto">
          <a:xfrm>
            <a:off x="1281113" y="4710113"/>
            <a:ext cx="514350" cy="307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CQ Group</a:t>
            </a:r>
          </a:p>
        </p:txBody>
      </p:sp>
      <p:sp>
        <p:nvSpPr>
          <p:cNvPr id="32" name="矩形 252"/>
          <p:cNvSpPr>
            <a:spLocks noChangeArrowheads="1"/>
          </p:cNvSpPr>
          <p:nvPr/>
        </p:nvSpPr>
        <p:spPr bwMode="auto">
          <a:xfrm>
            <a:off x="4968875" y="4160838"/>
            <a:ext cx="604838" cy="3444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Automotive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Product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Plan</a:t>
            </a:r>
          </a:p>
        </p:txBody>
      </p:sp>
      <p:sp>
        <p:nvSpPr>
          <p:cNvPr id="33" name="矩形 252"/>
          <p:cNvSpPr>
            <a:spLocks noChangeArrowheads="1"/>
          </p:cNvSpPr>
          <p:nvPr/>
        </p:nvSpPr>
        <p:spPr bwMode="auto">
          <a:xfrm>
            <a:off x="4967288" y="4691063"/>
            <a:ext cx="604837" cy="3460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Industrial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Product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Plan</a:t>
            </a:r>
          </a:p>
        </p:txBody>
      </p:sp>
      <p:sp>
        <p:nvSpPr>
          <p:cNvPr id="34" name="矩形 252"/>
          <p:cNvSpPr>
            <a:spLocks noChangeArrowheads="1"/>
          </p:cNvSpPr>
          <p:nvPr/>
        </p:nvSpPr>
        <p:spPr bwMode="auto">
          <a:xfrm>
            <a:off x="5006474" y="2586010"/>
            <a:ext cx="570015" cy="307552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800" dirty="0">
                <a:solidFill>
                  <a:schemeClr val="bg1"/>
                </a:solidFill>
                <a:latin typeface="+mj-ea"/>
                <a:ea typeface="+mj-ea"/>
                <a:sym typeface="微软雅黑" pitchFamily="34" charset="-122"/>
              </a:rPr>
              <a:t>MKT</a:t>
            </a:r>
            <a:endParaRPr lang="en-US" altLang="zh-CN" sz="800" dirty="0">
              <a:solidFill>
                <a:schemeClr val="bg1"/>
              </a:solidFill>
              <a:latin typeface="+mj-ea"/>
              <a:ea typeface="+mj-ea"/>
              <a:sym typeface="微软雅黑" pitchFamily="34" charset="-122"/>
            </a:endParaRPr>
          </a:p>
        </p:txBody>
      </p:sp>
      <p:sp>
        <p:nvSpPr>
          <p:cNvPr id="35" name="矩形 252"/>
          <p:cNvSpPr>
            <a:spLocks noChangeArrowheads="1"/>
          </p:cNvSpPr>
          <p:nvPr/>
        </p:nvSpPr>
        <p:spPr bwMode="auto">
          <a:xfrm>
            <a:off x="5318125" y="3648075"/>
            <a:ext cx="530225" cy="307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MKTG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Plan</a:t>
            </a:r>
          </a:p>
        </p:txBody>
      </p:sp>
      <p:sp>
        <p:nvSpPr>
          <p:cNvPr id="36" name="矩形 252"/>
          <p:cNvSpPr>
            <a:spLocks noChangeArrowheads="1"/>
          </p:cNvSpPr>
          <p:nvPr/>
        </p:nvSpPr>
        <p:spPr bwMode="auto">
          <a:xfrm>
            <a:off x="4733925" y="3648075"/>
            <a:ext cx="531813" cy="307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Product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Plan</a:t>
            </a:r>
          </a:p>
        </p:txBody>
      </p:sp>
      <p:sp>
        <p:nvSpPr>
          <p:cNvPr id="37" name="矩形 252"/>
          <p:cNvSpPr>
            <a:spLocks noChangeArrowheads="1"/>
          </p:cNvSpPr>
          <p:nvPr/>
        </p:nvSpPr>
        <p:spPr bwMode="auto">
          <a:xfrm>
            <a:off x="6599059" y="2586010"/>
            <a:ext cx="570015" cy="307552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800" dirty="0">
                <a:solidFill>
                  <a:schemeClr val="bg1"/>
                </a:solidFill>
                <a:latin typeface="+mj-ea"/>
                <a:ea typeface="+mj-ea"/>
                <a:sym typeface="微软雅黑" pitchFamily="34" charset="-122"/>
              </a:rPr>
              <a:t>Operation</a:t>
            </a:r>
          </a:p>
          <a:p>
            <a:pPr algn="ctr" defTabSz="444500">
              <a:defRPr/>
            </a:pPr>
            <a:r>
              <a:rPr lang="en-US" altLang="zh-CN" sz="800" dirty="0">
                <a:solidFill>
                  <a:schemeClr val="bg1"/>
                </a:solidFill>
                <a:latin typeface="+mj-ea"/>
                <a:ea typeface="+mj-ea"/>
                <a:sym typeface="微软雅黑" pitchFamily="34" charset="-122"/>
              </a:rPr>
              <a:t>Center</a:t>
            </a:r>
          </a:p>
        </p:txBody>
      </p:sp>
      <p:sp>
        <p:nvSpPr>
          <p:cNvPr id="38" name="矩形 252"/>
          <p:cNvSpPr>
            <a:spLocks noChangeArrowheads="1"/>
          </p:cNvSpPr>
          <p:nvPr/>
        </p:nvSpPr>
        <p:spPr bwMode="auto">
          <a:xfrm>
            <a:off x="6597650" y="1876425"/>
            <a:ext cx="569913" cy="36988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Operation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Center</a:t>
            </a:r>
          </a:p>
        </p:txBody>
      </p:sp>
      <p:sp>
        <p:nvSpPr>
          <p:cNvPr id="39" name="矩形 252"/>
          <p:cNvSpPr>
            <a:spLocks noChangeArrowheads="1"/>
          </p:cNvSpPr>
          <p:nvPr/>
        </p:nvSpPr>
        <p:spPr bwMode="auto">
          <a:xfrm>
            <a:off x="7226300" y="1876425"/>
            <a:ext cx="512763" cy="36988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Business 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Management 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Dept.</a:t>
            </a:r>
          </a:p>
        </p:txBody>
      </p:sp>
      <p:sp>
        <p:nvSpPr>
          <p:cNvPr id="40" name="矩形 252"/>
          <p:cNvSpPr>
            <a:spLocks noChangeArrowheads="1"/>
          </p:cNvSpPr>
          <p:nvPr/>
        </p:nvSpPr>
        <p:spPr bwMode="auto">
          <a:xfrm>
            <a:off x="7453313" y="3648075"/>
            <a:ext cx="457200" cy="307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Business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Management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Dept.</a:t>
            </a:r>
          </a:p>
        </p:txBody>
      </p:sp>
      <p:sp>
        <p:nvSpPr>
          <p:cNvPr id="41" name="矩形 252"/>
          <p:cNvSpPr>
            <a:spLocks noChangeArrowheads="1"/>
          </p:cNvSpPr>
          <p:nvPr/>
        </p:nvSpPr>
        <p:spPr bwMode="auto">
          <a:xfrm>
            <a:off x="2767483" y="2586010"/>
            <a:ext cx="1594146" cy="307552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800" dirty="0">
                <a:solidFill>
                  <a:schemeClr val="bg1"/>
                </a:solidFill>
                <a:latin typeface="+mj-ea"/>
                <a:ea typeface="+mj-ea"/>
                <a:sym typeface="微软雅黑" pitchFamily="34" charset="-122"/>
              </a:rPr>
              <a:t>Technology Center </a:t>
            </a:r>
          </a:p>
        </p:txBody>
      </p:sp>
      <p:sp>
        <p:nvSpPr>
          <p:cNvPr id="42" name="矩形 252"/>
          <p:cNvSpPr>
            <a:spLocks noChangeArrowheads="1"/>
          </p:cNvSpPr>
          <p:nvPr/>
        </p:nvSpPr>
        <p:spPr bwMode="auto">
          <a:xfrm>
            <a:off x="2087563" y="4160838"/>
            <a:ext cx="469900" cy="3444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Automotive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Project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Dept.</a:t>
            </a:r>
          </a:p>
        </p:txBody>
      </p:sp>
      <p:sp>
        <p:nvSpPr>
          <p:cNvPr id="43" name="矩形 252"/>
          <p:cNvSpPr>
            <a:spLocks noChangeArrowheads="1"/>
          </p:cNvSpPr>
          <p:nvPr/>
        </p:nvSpPr>
        <p:spPr bwMode="auto">
          <a:xfrm>
            <a:off x="2087563" y="4691063"/>
            <a:ext cx="469900" cy="3460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General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Industrial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Project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Dept</a:t>
            </a: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.</a:t>
            </a:r>
          </a:p>
        </p:txBody>
      </p:sp>
      <p:sp>
        <p:nvSpPr>
          <p:cNvPr id="44" name="矩形 252"/>
          <p:cNvSpPr>
            <a:spLocks noChangeArrowheads="1"/>
          </p:cNvSpPr>
          <p:nvPr/>
        </p:nvSpPr>
        <p:spPr bwMode="auto">
          <a:xfrm>
            <a:off x="4090988" y="3648075"/>
            <a:ext cx="530225" cy="307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Shenzhen 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Technology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Dept</a:t>
            </a: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.</a:t>
            </a:r>
          </a:p>
        </p:txBody>
      </p:sp>
      <p:sp>
        <p:nvSpPr>
          <p:cNvPr id="45" name="矩形 252"/>
          <p:cNvSpPr>
            <a:spLocks noChangeArrowheads="1"/>
          </p:cNvSpPr>
          <p:nvPr/>
        </p:nvSpPr>
        <p:spPr bwMode="auto">
          <a:xfrm>
            <a:off x="2087563" y="5165725"/>
            <a:ext cx="469900" cy="4508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Up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Industrial</a:t>
            </a:r>
            <a:endParaRPr lang="en-US" altLang="zh-CN" sz="600" dirty="0">
              <a:solidFill>
                <a:schemeClr val="tx1"/>
              </a:solidFill>
              <a:latin typeface="+mj-ea"/>
              <a:ea typeface="+mj-ea"/>
              <a:sym typeface="微软雅黑" pitchFamily="34" charset="-122"/>
            </a:endParaRP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Project</a:t>
            </a:r>
          </a:p>
          <a:p>
            <a:pPr algn="ctr" defTabSz="444500">
              <a:defRPr/>
            </a:pPr>
            <a:r>
              <a:rPr lang="en-US" altLang="zh-CN" sz="600" dirty="0" err="1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Deot</a:t>
            </a: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.</a:t>
            </a:r>
          </a:p>
        </p:txBody>
      </p:sp>
      <p:sp>
        <p:nvSpPr>
          <p:cNvPr id="46" name="矩形 252"/>
          <p:cNvSpPr>
            <a:spLocks noChangeArrowheads="1"/>
          </p:cNvSpPr>
          <p:nvPr/>
        </p:nvSpPr>
        <p:spPr bwMode="auto">
          <a:xfrm>
            <a:off x="2928938" y="3648075"/>
            <a:ext cx="530225" cy="307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Product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Design </a:t>
            </a:r>
            <a:endParaRPr lang="en-US" altLang="zh-CN" sz="600" dirty="0">
              <a:solidFill>
                <a:schemeClr val="tx1"/>
              </a:solidFill>
              <a:latin typeface="+mj-ea"/>
              <a:ea typeface="+mj-ea"/>
              <a:sym typeface="微软雅黑" pitchFamily="34" charset="-122"/>
            </a:endParaRP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Dept.</a:t>
            </a:r>
          </a:p>
        </p:txBody>
      </p:sp>
      <p:sp>
        <p:nvSpPr>
          <p:cNvPr id="47" name="矩形 252"/>
          <p:cNvSpPr>
            <a:spLocks noChangeArrowheads="1"/>
          </p:cNvSpPr>
          <p:nvPr/>
        </p:nvSpPr>
        <p:spPr bwMode="auto">
          <a:xfrm>
            <a:off x="3249613" y="4160838"/>
            <a:ext cx="469900" cy="3444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Automotive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IPT</a:t>
            </a:r>
            <a:endParaRPr lang="en-US" altLang="zh-CN" sz="600" dirty="0">
              <a:solidFill>
                <a:schemeClr val="tx1"/>
              </a:solidFill>
              <a:latin typeface="+mj-ea"/>
              <a:ea typeface="+mj-ea"/>
              <a:sym typeface="微软雅黑" pitchFamily="34" charset="-122"/>
            </a:endParaRPr>
          </a:p>
        </p:txBody>
      </p:sp>
      <p:sp>
        <p:nvSpPr>
          <p:cNvPr id="48" name="矩形 252"/>
          <p:cNvSpPr>
            <a:spLocks noChangeArrowheads="1"/>
          </p:cNvSpPr>
          <p:nvPr/>
        </p:nvSpPr>
        <p:spPr bwMode="auto">
          <a:xfrm>
            <a:off x="3252788" y="4691063"/>
            <a:ext cx="468312" cy="3460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General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Industrial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IPT</a:t>
            </a:r>
          </a:p>
        </p:txBody>
      </p:sp>
      <p:sp>
        <p:nvSpPr>
          <p:cNvPr id="49" name="矩形 252"/>
          <p:cNvSpPr>
            <a:spLocks noChangeArrowheads="1"/>
          </p:cNvSpPr>
          <p:nvPr/>
        </p:nvSpPr>
        <p:spPr bwMode="auto">
          <a:xfrm>
            <a:off x="3252788" y="5165725"/>
            <a:ext cx="466725" cy="4508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Up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Industrial</a:t>
            </a:r>
            <a:endParaRPr lang="en-US" altLang="zh-CN" sz="600" dirty="0">
              <a:solidFill>
                <a:schemeClr val="tx1"/>
              </a:solidFill>
              <a:latin typeface="+mj-ea"/>
              <a:ea typeface="+mj-ea"/>
              <a:sym typeface="微软雅黑" pitchFamily="34" charset="-122"/>
            </a:endParaRP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IPT</a:t>
            </a:r>
          </a:p>
        </p:txBody>
      </p:sp>
      <p:sp>
        <p:nvSpPr>
          <p:cNvPr id="50" name="矩形 252"/>
          <p:cNvSpPr>
            <a:spLocks noChangeArrowheads="1"/>
          </p:cNvSpPr>
          <p:nvPr/>
        </p:nvSpPr>
        <p:spPr bwMode="auto">
          <a:xfrm>
            <a:off x="3252788" y="5741988"/>
            <a:ext cx="460375" cy="307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prstClr val="black"/>
                </a:solidFill>
                <a:latin typeface="+mj-ea"/>
                <a:ea typeface="+mj-ea"/>
                <a:sym typeface="微软雅黑" pitchFamily="34" charset="-122"/>
              </a:rPr>
              <a:t>Panel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prstClr val="black"/>
                </a:solidFill>
                <a:latin typeface="+mj-ea"/>
                <a:ea typeface="+mj-ea"/>
                <a:sym typeface="微软雅黑" pitchFamily="34" charset="-122"/>
              </a:rPr>
              <a:t>IPT</a:t>
            </a:r>
          </a:p>
        </p:txBody>
      </p:sp>
      <p:sp>
        <p:nvSpPr>
          <p:cNvPr id="51" name="矩形 252"/>
          <p:cNvSpPr>
            <a:spLocks noChangeArrowheads="1"/>
          </p:cNvSpPr>
          <p:nvPr/>
        </p:nvSpPr>
        <p:spPr bwMode="auto">
          <a:xfrm>
            <a:off x="3832225" y="4160838"/>
            <a:ext cx="466725" cy="3444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Auto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Platform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Technology</a:t>
            </a:r>
            <a:endParaRPr lang="en-US" altLang="zh-CN" sz="600" dirty="0">
              <a:solidFill>
                <a:schemeClr val="tx1"/>
              </a:solidFill>
              <a:latin typeface="+mj-ea"/>
              <a:ea typeface="+mj-ea"/>
              <a:sym typeface="微软雅黑" pitchFamily="34" charset="-122"/>
            </a:endParaRPr>
          </a:p>
        </p:txBody>
      </p:sp>
      <p:sp>
        <p:nvSpPr>
          <p:cNvPr id="52" name="矩形 252"/>
          <p:cNvSpPr>
            <a:spLocks noChangeArrowheads="1"/>
          </p:cNvSpPr>
          <p:nvPr/>
        </p:nvSpPr>
        <p:spPr bwMode="auto">
          <a:xfrm>
            <a:off x="3835400" y="4691063"/>
            <a:ext cx="466725" cy="3460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General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Industrial </a:t>
            </a:r>
            <a:endParaRPr lang="en-US" altLang="zh-CN" sz="600" dirty="0">
              <a:solidFill>
                <a:schemeClr val="tx1"/>
              </a:solidFill>
              <a:latin typeface="+mj-ea"/>
              <a:ea typeface="+mj-ea"/>
              <a:sym typeface="微软雅黑" pitchFamily="34" charset="-122"/>
            </a:endParaRP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Platform</a:t>
            </a:r>
          </a:p>
        </p:txBody>
      </p:sp>
      <p:sp>
        <p:nvSpPr>
          <p:cNvPr id="53" name="矩形 252"/>
          <p:cNvSpPr>
            <a:spLocks noChangeArrowheads="1"/>
          </p:cNvSpPr>
          <p:nvPr/>
        </p:nvSpPr>
        <p:spPr bwMode="auto">
          <a:xfrm>
            <a:off x="3509963" y="3648075"/>
            <a:ext cx="530225" cy="307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Platform 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Technology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Dept.</a:t>
            </a:r>
          </a:p>
        </p:txBody>
      </p:sp>
      <p:sp>
        <p:nvSpPr>
          <p:cNvPr id="54" name="矩形 252"/>
          <p:cNvSpPr>
            <a:spLocks noChangeArrowheads="1"/>
          </p:cNvSpPr>
          <p:nvPr/>
        </p:nvSpPr>
        <p:spPr bwMode="auto">
          <a:xfrm>
            <a:off x="3835400" y="5165725"/>
            <a:ext cx="468313" cy="4508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Up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Industrial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Platform </a:t>
            </a:r>
            <a:endParaRPr lang="en-US" altLang="zh-CN" sz="600" dirty="0">
              <a:solidFill>
                <a:schemeClr val="tx1"/>
              </a:solidFill>
              <a:latin typeface="+mj-ea"/>
              <a:ea typeface="+mj-ea"/>
              <a:sym typeface="微软雅黑" pitchFamily="34" charset="-122"/>
            </a:endParaRP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Technology</a:t>
            </a:r>
          </a:p>
        </p:txBody>
      </p:sp>
      <p:sp>
        <p:nvSpPr>
          <p:cNvPr id="55" name="矩形 252"/>
          <p:cNvSpPr>
            <a:spLocks noChangeArrowheads="1"/>
          </p:cNvSpPr>
          <p:nvPr/>
        </p:nvSpPr>
        <p:spPr bwMode="auto">
          <a:xfrm>
            <a:off x="2347913" y="3648075"/>
            <a:ext cx="530225" cy="307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Solution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Architecture</a:t>
            </a:r>
            <a:endParaRPr lang="en-US" altLang="zh-CN" sz="600" dirty="0">
              <a:solidFill>
                <a:schemeClr val="tx1"/>
              </a:solidFill>
              <a:latin typeface="+mj-ea"/>
              <a:ea typeface="+mj-ea"/>
              <a:sym typeface="微软雅黑" pitchFamily="34" charset="-122"/>
            </a:endParaRP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 Dept.</a:t>
            </a:r>
          </a:p>
        </p:txBody>
      </p:sp>
      <p:sp>
        <p:nvSpPr>
          <p:cNvPr id="56" name="矩形 252"/>
          <p:cNvSpPr>
            <a:spLocks noChangeArrowheads="1"/>
          </p:cNvSpPr>
          <p:nvPr/>
        </p:nvSpPr>
        <p:spPr bwMode="auto">
          <a:xfrm>
            <a:off x="2670175" y="4160838"/>
            <a:ext cx="466725" cy="3444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Automotive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Scheme</a:t>
            </a:r>
          </a:p>
        </p:txBody>
      </p:sp>
      <p:sp>
        <p:nvSpPr>
          <p:cNvPr id="57" name="矩形 252"/>
          <p:cNvSpPr>
            <a:spLocks noChangeArrowheads="1"/>
          </p:cNvSpPr>
          <p:nvPr/>
        </p:nvSpPr>
        <p:spPr bwMode="auto">
          <a:xfrm>
            <a:off x="2670175" y="4691063"/>
            <a:ext cx="468313" cy="3460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General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Industrial</a:t>
            </a:r>
            <a:endParaRPr lang="en-US" altLang="zh-CN" sz="600" dirty="0">
              <a:solidFill>
                <a:schemeClr val="tx1"/>
              </a:solidFill>
              <a:latin typeface="+mj-ea"/>
              <a:ea typeface="+mj-ea"/>
              <a:sym typeface="微软雅黑" pitchFamily="34" charset="-122"/>
            </a:endParaRP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Scheme</a:t>
            </a:r>
          </a:p>
        </p:txBody>
      </p:sp>
      <p:sp>
        <p:nvSpPr>
          <p:cNvPr id="58" name="矩形 252"/>
          <p:cNvSpPr>
            <a:spLocks noChangeArrowheads="1"/>
          </p:cNvSpPr>
          <p:nvPr/>
        </p:nvSpPr>
        <p:spPr bwMode="auto">
          <a:xfrm>
            <a:off x="3994150" y="3117850"/>
            <a:ext cx="598488" cy="307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Administration</a:t>
            </a:r>
          </a:p>
        </p:txBody>
      </p:sp>
      <p:sp>
        <p:nvSpPr>
          <p:cNvPr id="59" name="矩形 252"/>
          <p:cNvSpPr>
            <a:spLocks noChangeArrowheads="1"/>
          </p:cNvSpPr>
          <p:nvPr/>
        </p:nvSpPr>
        <p:spPr bwMode="auto">
          <a:xfrm>
            <a:off x="6940550" y="3648075"/>
            <a:ext cx="455613" cy="307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Planning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Dept.</a:t>
            </a:r>
          </a:p>
        </p:txBody>
      </p:sp>
      <p:sp>
        <p:nvSpPr>
          <p:cNvPr id="60" name="矩形 252"/>
          <p:cNvSpPr>
            <a:spLocks noChangeArrowheads="1"/>
          </p:cNvSpPr>
          <p:nvPr/>
        </p:nvSpPr>
        <p:spPr bwMode="auto">
          <a:xfrm>
            <a:off x="6069013" y="5165725"/>
            <a:ext cx="495300" cy="4508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NLT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Sales</a:t>
            </a:r>
          </a:p>
        </p:txBody>
      </p:sp>
      <p:sp>
        <p:nvSpPr>
          <p:cNvPr id="61" name="矩形 252"/>
          <p:cNvSpPr>
            <a:spLocks noChangeArrowheads="1"/>
          </p:cNvSpPr>
          <p:nvPr/>
        </p:nvSpPr>
        <p:spPr bwMode="auto">
          <a:xfrm>
            <a:off x="5349875" y="5165725"/>
            <a:ext cx="495300" cy="4508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NLT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MKTG</a:t>
            </a:r>
          </a:p>
        </p:txBody>
      </p:sp>
      <p:sp>
        <p:nvSpPr>
          <p:cNvPr id="62" name="矩形 252"/>
          <p:cNvSpPr>
            <a:spLocks noChangeArrowheads="1"/>
          </p:cNvSpPr>
          <p:nvPr/>
        </p:nvSpPr>
        <p:spPr bwMode="auto">
          <a:xfrm>
            <a:off x="4435475" y="5165725"/>
            <a:ext cx="493713" cy="4508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NLT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R&amp;D</a:t>
            </a:r>
          </a:p>
        </p:txBody>
      </p:sp>
      <p:sp>
        <p:nvSpPr>
          <p:cNvPr id="63" name="矩形 252"/>
          <p:cNvSpPr>
            <a:spLocks noChangeArrowheads="1"/>
          </p:cNvSpPr>
          <p:nvPr/>
        </p:nvSpPr>
        <p:spPr bwMode="auto">
          <a:xfrm>
            <a:off x="6637338" y="5165725"/>
            <a:ext cx="495300" cy="4508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NLT</a:t>
            </a:r>
          </a:p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Operation</a:t>
            </a:r>
          </a:p>
        </p:txBody>
      </p:sp>
      <p:sp>
        <p:nvSpPr>
          <p:cNvPr id="64" name="矩形 252"/>
          <p:cNvSpPr>
            <a:spLocks noChangeArrowheads="1"/>
          </p:cNvSpPr>
          <p:nvPr/>
        </p:nvSpPr>
        <p:spPr bwMode="auto">
          <a:xfrm>
            <a:off x="320675" y="5237163"/>
            <a:ext cx="762000" cy="307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0" spcCol="1270" anchor="ctr"/>
          <a:lstStyle/>
          <a:p>
            <a:pPr algn="ctr" defTabSz="444500">
              <a:defRPr/>
            </a:pPr>
            <a:r>
              <a:rPr lang="en-US" altLang="zh-CN" sz="600" dirty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NLT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26" name="Picture 178" descr="TIANMA Profile---Industrial V12 拷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7649" name="组合 600"/>
          <p:cNvGrpSpPr>
            <a:grpSpLocks/>
          </p:cNvGrpSpPr>
          <p:nvPr/>
        </p:nvGrpSpPr>
        <p:grpSpPr bwMode="auto">
          <a:xfrm>
            <a:off x="341313" y="941388"/>
            <a:ext cx="8689975" cy="4914900"/>
            <a:chOff x="852297" y="1376353"/>
            <a:chExt cx="7392349" cy="4181090"/>
          </a:xfrm>
        </p:grpSpPr>
        <p:grpSp>
          <p:nvGrpSpPr>
            <p:cNvPr id="853" name="组合 852"/>
            <p:cNvGrpSpPr/>
            <p:nvPr/>
          </p:nvGrpSpPr>
          <p:grpSpPr>
            <a:xfrm>
              <a:off x="5141695" y="1376353"/>
              <a:ext cx="3102951" cy="4181090"/>
              <a:chOff x="323850" y="2096499"/>
              <a:chExt cx="3529643" cy="4078287"/>
            </a:xfrm>
            <a:gradFill flip="none" rotWithShape="1"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1"/>
              <a:tileRect/>
            </a:gradFill>
            <a:scene3d>
              <a:camera prst="perspectiveFront" fov="2700000">
                <a:rot lat="20088000" lon="0" rev="0"/>
              </a:camera>
              <a:lightRig rig="threePt" dir="t"/>
            </a:scene3d>
          </p:grpSpPr>
          <p:sp>
            <p:nvSpPr>
              <p:cNvPr id="1031" name="Freeform 5"/>
              <p:cNvSpPr>
                <a:spLocks/>
              </p:cNvSpPr>
              <p:nvPr/>
            </p:nvSpPr>
            <p:spPr bwMode="auto">
              <a:xfrm>
                <a:off x="2604799" y="4294704"/>
                <a:ext cx="36073" cy="11464"/>
              </a:xfrm>
              <a:custGeom>
                <a:avLst/>
                <a:gdLst>
                  <a:gd name="T0" fmla="*/ 0 w 37"/>
                  <a:gd name="T1" fmla="*/ 0 h 12"/>
                  <a:gd name="T2" fmla="*/ 3 w 37"/>
                  <a:gd name="T3" fmla="*/ 12 h 12"/>
                  <a:gd name="T4" fmla="*/ 37 w 37"/>
                  <a:gd name="T5" fmla="*/ 7 h 12"/>
                  <a:gd name="T6" fmla="*/ 0 w 37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12">
                    <a:moveTo>
                      <a:pt x="0" y="0"/>
                    </a:moveTo>
                    <a:lnTo>
                      <a:pt x="3" y="12"/>
                    </a:lnTo>
                    <a:lnTo>
                      <a:pt x="37" y="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9"/>
              <p:cNvSpPr>
                <a:spLocks/>
              </p:cNvSpPr>
              <p:nvPr/>
            </p:nvSpPr>
            <p:spPr bwMode="auto">
              <a:xfrm>
                <a:off x="2466055" y="5243343"/>
                <a:ext cx="446755" cy="822536"/>
              </a:xfrm>
              <a:custGeom>
                <a:avLst/>
                <a:gdLst>
                  <a:gd name="T0" fmla="*/ 0 w 483"/>
                  <a:gd name="T1" fmla="*/ 797 h 861"/>
                  <a:gd name="T2" fmla="*/ 4 w 483"/>
                  <a:gd name="T3" fmla="*/ 816 h 861"/>
                  <a:gd name="T4" fmla="*/ 26 w 483"/>
                  <a:gd name="T5" fmla="*/ 810 h 861"/>
                  <a:gd name="T6" fmla="*/ 33 w 483"/>
                  <a:gd name="T7" fmla="*/ 853 h 861"/>
                  <a:gd name="T8" fmla="*/ 121 w 483"/>
                  <a:gd name="T9" fmla="*/ 861 h 861"/>
                  <a:gd name="T10" fmla="*/ 97 w 483"/>
                  <a:gd name="T11" fmla="*/ 840 h 861"/>
                  <a:gd name="T12" fmla="*/ 116 w 483"/>
                  <a:gd name="T13" fmla="*/ 782 h 861"/>
                  <a:gd name="T14" fmla="*/ 133 w 483"/>
                  <a:gd name="T15" fmla="*/ 793 h 861"/>
                  <a:gd name="T16" fmla="*/ 188 w 483"/>
                  <a:gd name="T17" fmla="*/ 710 h 861"/>
                  <a:gd name="T18" fmla="*/ 146 w 483"/>
                  <a:gd name="T19" fmla="*/ 665 h 861"/>
                  <a:gd name="T20" fmla="*/ 194 w 483"/>
                  <a:gd name="T21" fmla="*/ 637 h 861"/>
                  <a:gd name="T22" fmla="*/ 200 w 483"/>
                  <a:gd name="T23" fmla="*/ 593 h 861"/>
                  <a:gd name="T24" fmla="*/ 223 w 483"/>
                  <a:gd name="T25" fmla="*/ 575 h 861"/>
                  <a:gd name="T26" fmla="*/ 203 w 483"/>
                  <a:gd name="T27" fmla="*/ 568 h 861"/>
                  <a:gd name="T28" fmla="*/ 240 w 483"/>
                  <a:gd name="T29" fmla="*/ 568 h 861"/>
                  <a:gd name="T30" fmla="*/ 236 w 483"/>
                  <a:gd name="T31" fmla="*/ 546 h 861"/>
                  <a:gd name="T32" fmla="*/ 220 w 483"/>
                  <a:gd name="T33" fmla="*/ 560 h 861"/>
                  <a:gd name="T34" fmla="*/ 203 w 483"/>
                  <a:gd name="T35" fmla="*/ 545 h 861"/>
                  <a:gd name="T36" fmla="*/ 201 w 483"/>
                  <a:gd name="T37" fmla="*/ 515 h 861"/>
                  <a:gd name="T38" fmla="*/ 267 w 483"/>
                  <a:gd name="T39" fmla="*/ 518 h 861"/>
                  <a:gd name="T40" fmla="*/ 273 w 483"/>
                  <a:gd name="T41" fmla="*/ 453 h 861"/>
                  <a:gd name="T42" fmla="*/ 377 w 483"/>
                  <a:gd name="T43" fmla="*/ 443 h 861"/>
                  <a:gd name="T44" fmla="*/ 407 w 483"/>
                  <a:gd name="T45" fmla="*/ 399 h 861"/>
                  <a:gd name="T46" fmla="*/ 365 w 483"/>
                  <a:gd name="T47" fmla="*/ 321 h 861"/>
                  <a:gd name="T48" fmla="*/ 387 w 483"/>
                  <a:gd name="T49" fmla="*/ 219 h 861"/>
                  <a:gd name="T50" fmla="*/ 483 w 483"/>
                  <a:gd name="T51" fmla="*/ 137 h 861"/>
                  <a:gd name="T52" fmla="*/ 478 w 483"/>
                  <a:gd name="T53" fmla="*/ 100 h 861"/>
                  <a:gd name="T54" fmla="*/ 460 w 483"/>
                  <a:gd name="T55" fmla="*/ 98 h 861"/>
                  <a:gd name="T56" fmla="*/ 434 w 483"/>
                  <a:gd name="T57" fmla="*/ 142 h 861"/>
                  <a:gd name="T58" fmla="*/ 368 w 483"/>
                  <a:gd name="T59" fmla="*/ 140 h 861"/>
                  <a:gd name="T60" fmla="*/ 383 w 483"/>
                  <a:gd name="T61" fmla="*/ 90 h 861"/>
                  <a:gd name="T62" fmla="*/ 264 w 483"/>
                  <a:gd name="T63" fmla="*/ 13 h 861"/>
                  <a:gd name="T64" fmla="*/ 226 w 483"/>
                  <a:gd name="T65" fmla="*/ 7 h 861"/>
                  <a:gd name="T66" fmla="*/ 221 w 483"/>
                  <a:gd name="T67" fmla="*/ 23 h 861"/>
                  <a:gd name="T68" fmla="*/ 177 w 483"/>
                  <a:gd name="T69" fmla="*/ 0 h 861"/>
                  <a:gd name="T70" fmla="*/ 150 w 483"/>
                  <a:gd name="T71" fmla="*/ 27 h 861"/>
                  <a:gd name="T72" fmla="*/ 147 w 483"/>
                  <a:gd name="T73" fmla="*/ 58 h 861"/>
                  <a:gd name="T74" fmla="*/ 121 w 483"/>
                  <a:gd name="T75" fmla="*/ 71 h 861"/>
                  <a:gd name="T76" fmla="*/ 121 w 483"/>
                  <a:gd name="T77" fmla="*/ 130 h 861"/>
                  <a:gd name="T78" fmla="*/ 93 w 483"/>
                  <a:gd name="T79" fmla="*/ 164 h 861"/>
                  <a:gd name="T80" fmla="*/ 70 w 483"/>
                  <a:gd name="T81" fmla="*/ 248 h 861"/>
                  <a:gd name="T82" fmla="*/ 87 w 483"/>
                  <a:gd name="T83" fmla="*/ 328 h 861"/>
                  <a:gd name="T84" fmla="*/ 56 w 483"/>
                  <a:gd name="T85" fmla="*/ 395 h 861"/>
                  <a:gd name="T86" fmla="*/ 33 w 483"/>
                  <a:gd name="T87" fmla="*/ 563 h 861"/>
                  <a:gd name="T88" fmla="*/ 50 w 483"/>
                  <a:gd name="T89" fmla="*/ 625 h 861"/>
                  <a:gd name="T90" fmla="*/ 34 w 483"/>
                  <a:gd name="T91" fmla="*/ 630 h 861"/>
                  <a:gd name="T92" fmla="*/ 43 w 483"/>
                  <a:gd name="T93" fmla="*/ 685 h 861"/>
                  <a:gd name="T94" fmla="*/ 0 w 483"/>
                  <a:gd name="T95" fmla="*/ 797 h 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83" h="861">
                    <a:moveTo>
                      <a:pt x="0" y="797"/>
                    </a:moveTo>
                    <a:lnTo>
                      <a:pt x="4" y="816"/>
                    </a:lnTo>
                    <a:lnTo>
                      <a:pt x="26" y="810"/>
                    </a:lnTo>
                    <a:lnTo>
                      <a:pt x="33" y="853"/>
                    </a:lnTo>
                    <a:lnTo>
                      <a:pt x="121" y="861"/>
                    </a:lnTo>
                    <a:lnTo>
                      <a:pt x="97" y="840"/>
                    </a:lnTo>
                    <a:lnTo>
                      <a:pt x="116" y="782"/>
                    </a:lnTo>
                    <a:lnTo>
                      <a:pt x="133" y="793"/>
                    </a:lnTo>
                    <a:lnTo>
                      <a:pt x="188" y="710"/>
                    </a:lnTo>
                    <a:lnTo>
                      <a:pt x="146" y="665"/>
                    </a:lnTo>
                    <a:lnTo>
                      <a:pt x="194" y="637"/>
                    </a:lnTo>
                    <a:lnTo>
                      <a:pt x="200" y="593"/>
                    </a:lnTo>
                    <a:lnTo>
                      <a:pt x="223" y="575"/>
                    </a:lnTo>
                    <a:lnTo>
                      <a:pt x="203" y="568"/>
                    </a:lnTo>
                    <a:lnTo>
                      <a:pt x="240" y="568"/>
                    </a:lnTo>
                    <a:lnTo>
                      <a:pt x="236" y="546"/>
                    </a:lnTo>
                    <a:lnTo>
                      <a:pt x="220" y="560"/>
                    </a:lnTo>
                    <a:lnTo>
                      <a:pt x="203" y="545"/>
                    </a:lnTo>
                    <a:lnTo>
                      <a:pt x="201" y="515"/>
                    </a:lnTo>
                    <a:lnTo>
                      <a:pt x="267" y="518"/>
                    </a:lnTo>
                    <a:lnTo>
                      <a:pt x="273" y="453"/>
                    </a:lnTo>
                    <a:lnTo>
                      <a:pt x="377" y="443"/>
                    </a:lnTo>
                    <a:lnTo>
                      <a:pt x="407" y="399"/>
                    </a:lnTo>
                    <a:lnTo>
                      <a:pt x="365" y="321"/>
                    </a:lnTo>
                    <a:lnTo>
                      <a:pt x="387" y="219"/>
                    </a:lnTo>
                    <a:lnTo>
                      <a:pt x="483" y="137"/>
                    </a:lnTo>
                    <a:lnTo>
                      <a:pt x="478" y="100"/>
                    </a:lnTo>
                    <a:lnTo>
                      <a:pt x="460" y="98"/>
                    </a:lnTo>
                    <a:lnTo>
                      <a:pt x="434" y="142"/>
                    </a:lnTo>
                    <a:lnTo>
                      <a:pt x="368" y="140"/>
                    </a:lnTo>
                    <a:lnTo>
                      <a:pt x="383" y="90"/>
                    </a:lnTo>
                    <a:lnTo>
                      <a:pt x="264" y="13"/>
                    </a:lnTo>
                    <a:lnTo>
                      <a:pt x="226" y="7"/>
                    </a:lnTo>
                    <a:lnTo>
                      <a:pt x="221" y="23"/>
                    </a:lnTo>
                    <a:lnTo>
                      <a:pt x="177" y="0"/>
                    </a:lnTo>
                    <a:lnTo>
                      <a:pt x="150" y="27"/>
                    </a:lnTo>
                    <a:lnTo>
                      <a:pt x="147" y="58"/>
                    </a:lnTo>
                    <a:lnTo>
                      <a:pt x="121" y="71"/>
                    </a:lnTo>
                    <a:lnTo>
                      <a:pt x="121" y="130"/>
                    </a:lnTo>
                    <a:lnTo>
                      <a:pt x="93" y="164"/>
                    </a:lnTo>
                    <a:lnTo>
                      <a:pt x="70" y="248"/>
                    </a:lnTo>
                    <a:lnTo>
                      <a:pt x="87" y="328"/>
                    </a:lnTo>
                    <a:lnTo>
                      <a:pt x="56" y="395"/>
                    </a:lnTo>
                    <a:lnTo>
                      <a:pt x="33" y="563"/>
                    </a:lnTo>
                    <a:lnTo>
                      <a:pt x="50" y="625"/>
                    </a:lnTo>
                    <a:lnTo>
                      <a:pt x="34" y="630"/>
                    </a:lnTo>
                    <a:lnTo>
                      <a:pt x="43" y="685"/>
                    </a:lnTo>
                    <a:lnTo>
                      <a:pt x="0" y="79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0"/>
              <p:cNvSpPr>
                <a:spLocks/>
              </p:cNvSpPr>
              <p:nvPr/>
            </p:nvSpPr>
            <p:spPr bwMode="auto">
              <a:xfrm>
                <a:off x="2574275" y="6080209"/>
                <a:ext cx="77697" cy="68783"/>
              </a:xfrm>
              <a:custGeom>
                <a:avLst/>
                <a:gdLst>
                  <a:gd name="T0" fmla="*/ 0 w 85"/>
                  <a:gd name="T1" fmla="*/ 0 h 74"/>
                  <a:gd name="T2" fmla="*/ 2 w 85"/>
                  <a:gd name="T3" fmla="*/ 74 h 74"/>
                  <a:gd name="T4" fmla="*/ 85 w 85"/>
                  <a:gd name="T5" fmla="*/ 67 h 74"/>
                  <a:gd name="T6" fmla="*/ 20 w 85"/>
                  <a:gd name="T7" fmla="*/ 35 h 74"/>
                  <a:gd name="T8" fmla="*/ 0 w 85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74">
                    <a:moveTo>
                      <a:pt x="0" y="0"/>
                    </a:moveTo>
                    <a:lnTo>
                      <a:pt x="2" y="74"/>
                    </a:lnTo>
                    <a:lnTo>
                      <a:pt x="85" y="67"/>
                    </a:lnTo>
                    <a:lnTo>
                      <a:pt x="20" y="3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7"/>
              <p:cNvSpPr>
                <a:spLocks/>
              </p:cNvSpPr>
              <p:nvPr/>
            </p:nvSpPr>
            <p:spPr bwMode="auto">
              <a:xfrm>
                <a:off x="2549301" y="4951013"/>
                <a:ext cx="271938" cy="318124"/>
              </a:xfrm>
              <a:custGeom>
                <a:avLst/>
                <a:gdLst>
                  <a:gd name="T0" fmla="*/ 0 w 293"/>
                  <a:gd name="T1" fmla="*/ 33 h 331"/>
                  <a:gd name="T2" fmla="*/ 22 w 293"/>
                  <a:gd name="T3" fmla="*/ 68 h 331"/>
                  <a:gd name="T4" fmla="*/ 6 w 293"/>
                  <a:gd name="T5" fmla="*/ 144 h 331"/>
                  <a:gd name="T6" fmla="*/ 22 w 293"/>
                  <a:gd name="T7" fmla="*/ 153 h 331"/>
                  <a:gd name="T8" fmla="*/ 15 w 293"/>
                  <a:gd name="T9" fmla="*/ 164 h 331"/>
                  <a:gd name="T10" fmla="*/ 2 w 293"/>
                  <a:gd name="T11" fmla="*/ 195 h 331"/>
                  <a:gd name="T12" fmla="*/ 27 w 293"/>
                  <a:gd name="T13" fmla="*/ 240 h 331"/>
                  <a:gd name="T14" fmla="*/ 42 w 293"/>
                  <a:gd name="T15" fmla="*/ 329 h 331"/>
                  <a:gd name="T16" fmla="*/ 59 w 293"/>
                  <a:gd name="T17" fmla="*/ 331 h 331"/>
                  <a:gd name="T18" fmla="*/ 86 w 293"/>
                  <a:gd name="T19" fmla="*/ 304 h 331"/>
                  <a:gd name="T20" fmla="*/ 130 w 293"/>
                  <a:gd name="T21" fmla="*/ 327 h 331"/>
                  <a:gd name="T22" fmla="*/ 135 w 293"/>
                  <a:gd name="T23" fmla="*/ 311 h 331"/>
                  <a:gd name="T24" fmla="*/ 173 w 293"/>
                  <a:gd name="T25" fmla="*/ 317 h 331"/>
                  <a:gd name="T26" fmla="*/ 189 w 293"/>
                  <a:gd name="T27" fmla="*/ 251 h 331"/>
                  <a:gd name="T28" fmla="*/ 260 w 293"/>
                  <a:gd name="T29" fmla="*/ 240 h 331"/>
                  <a:gd name="T30" fmla="*/ 284 w 293"/>
                  <a:gd name="T31" fmla="*/ 261 h 331"/>
                  <a:gd name="T32" fmla="*/ 293 w 293"/>
                  <a:gd name="T33" fmla="*/ 211 h 331"/>
                  <a:gd name="T34" fmla="*/ 277 w 293"/>
                  <a:gd name="T35" fmla="*/ 168 h 331"/>
                  <a:gd name="T36" fmla="*/ 236 w 293"/>
                  <a:gd name="T37" fmla="*/ 165 h 331"/>
                  <a:gd name="T38" fmla="*/ 219 w 293"/>
                  <a:gd name="T39" fmla="*/ 100 h 331"/>
                  <a:gd name="T40" fmla="*/ 109 w 293"/>
                  <a:gd name="T41" fmla="*/ 56 h 331"/>
                  <a:gd name="T42" fmla="*/ 105 w 293"/>
                  <a:gd name="T43" fmla="*/ 0 h 331"/>
                  <a:gd name="T44" fmla="*/ 30 w 293"/>
                  <a:gd name="T45" fmla="*/ 36 h 331"/>
                  <a:gd name="T46" fmla="*/ 0 w 293"/>
                  <a:gd name="T47" fmla="*/ 33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3" h="331">
                    <a:moveTo>
                      <a:pt x="0" y="33"/>
                    </a:moveTo>
                    <a:lnTo>
                      <a:pt x="22" y="68"/>
                    </a:lnTo>
                    <a:lnTo>
                      <a:pt x="6" y="144"/>
                    </a:lnTo>
                    <a:lnTo>
                      <a:pt x="22" y="153"/>
                    </a:lnTo>
                    <a:lnTo>
                      <a:pt x="15" y="164"/>
                    </a:lnTo>
                    <a:lnTo>
                      <a:pt x="2" y="195"/>
                    </a:lnTo>
                    <a:lnTo>
                      <a:pt x="27" y="240"/>
                    </a:lnTo>
                    <a:lnTo>
                      <a:pt x="42" y="329"/>
                    </a:lnTo>
                    <a:lnTo>
                      <a:pt x="59" y="331"/>
                    </a:lnTo>
                    <a:lnTo>
                      <a:pt x="86" y="304"/>
                    </a:lnTo>
                    <a:lnTo>
                      <a:pt x="130" y="327"/>
                    </a:lnTo>
                    <a:lnTo>
                      <a:pt x="135" y="311"/>
                    </a:lnTo>
                    <a:lnTo>
                      <a:pt x="173" y="317"/>
                    </a:lnTo>
                    <a:lnTo>
                      <a:pt x="189" y="251"/>
                    </a:lnTo>
                    <a:lnTo>
                      <a:pt x="260" y="240"/>
                    </a:lnTo>
                    <a:lnTo>
                      <a:pt x="284" y="261"/>
                    </a:lnTo>
                    <a:lnTo>
                      <a:pt x="293" y="211"/>
                    </a:lnTo>
                    <a:lnTo>
                      <a:pt x="277" y="168"/>
                    </a:lnTo>
                    <a:lnTo>
                      <a:pt x="236" y="165"/>
                    </a:lnTo>
                    <a:lnTo>
                      <a:pt x="219" y="100"/>
                    </a:lnTo>
                    <a:lnTo>
                      <a:pt x="109" y="56"/>
                    </a:lnTo>
                    <a:lnTo>
                      <a:pt x="105" y="0"/>
                    </a:lnTo>
                    <a:lnTo>
                      <a:pt x="30" y="36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"/>
              <p:cNvSpPr>
                <a:spLocks/>
              </p:cNvSpPr>
              <p:nvPr/>
            </p:nvSpPr>
            <p:spPr bwMode="auto">
              <a:xfrm>
                <a:off x="2454955" y="4609962"/>
                <a:ext cx="885186" cy="931443"/>
              </a:xfrm>
              <a:custGeom>
                <a:avLst/>
                <a:gdLst>
                  <a:gd name="T0" fmla="*/ 21 w 956"/>
                  <a:gd name="T1" fmla="*/ 354 h 976"/>
                  <a:gd name="T2" fmla="*/ 81 w 956"/>
                  <a:gd name="T3" fmla="*/ 351 h 976"/>
                  <a:gd name="T4" fmla="*/ 102 w 956"/>
                  <a:gd name="T5" fmla="*/ 391 h 976"/>
                  <a:gd name="T6" fmla="*/ 207 w 956"/>
                  <a:gd name="T7" fmla="*/ 358 h 976"/>
                  <a:gd name="T8" fmla="*/ 321 w 956"/>
                  <a:gd name="T9" fmla="*/ 458 h 976"/>
                  <a:gd name="T10" fmla="*/ 379 w 956"/>
                  <a:gd name="T11" fmla="*/ 526 h 976"/>
                  <a:gd name="T12" fmla="*/ 386 w 956"/>
                  <a:gd name="T13" fmla="*/ 619 h 976"/>
                  <a:gd name="T14" fmla="*/ 442 w 956"/>
                  <a:gd name="T15" fmla="*/ 677 h 976"/>
                  <a:gd name="T16" fmla="*/ 475 w 956"/>
                  <a:gd name="T17" fmla="*/ 717 h 976"/>
                  <a:gd name="T18" fmla="*/ 489 w 956"/>
                  <a:gd name="T19" fmla="*/ 762 h 976"/>
                  <a:gd name="T20" fmla="*/ 398 w 956"/>
                  <a:gd name="T21" fmla="*/ 881 h 976"/>
                  <a:gd name="T22" fmla="*/ 489 w 956"/>
                  <a:gd name="T23" fmla="*/ 929 h 976"/>
                  <a:gd name="T24" fmla="*/ 499 w 956"/>
                  <a:gd name="T25" fmla="*/ 976 h 976"/>
                  <a:gd name="T26" fmla="*/ 622 w 956"/>
                  <a:gd name="T27" fmla="*/ 756 h 976"/>
                  <a:gd name="T28" fmla="*/ 776 w 956"/>
                  <a:gd name="T29" fmla="*/ 689 h 976"/>
                  <a:gd name="T30" fmla="*/ 848 w 956"/>
                  <a:gd name="T31" fmla="*/ 556 h 976"/>
                  <a:gd name="T32" fmla="*/ 946 w 956"/>
                  <a:gd name="T33" fmla="*/ 344 h 976"/>
                  <a:gd name="T34" fmla="*/ 940 w 956"/>
                  <a:gd name="T35" fmla="*/ 252 h 976"/>
                  <a:gd name="T36" fmla="*/ 840 w 956"/>
                  <a:gd name="T37" fmla="*/ 200 h 976"/>
                  <a:gd name="T38" fmla="*/ 711 w 956"/>
                  <a:gd name="T39" fmla="*/ 163 h 976"/>
                  <a:gd name="T40" fmla="*/ 633 w 956"/>
                  <a:gd name="T41" fmla="*/ 141 h 976"/>
                  <a:gd name="T42" fmla="*/ 601 w 956"/>
                  <a:gd name="T43" fmla="*/ 168 h 976"/>
                  <a:gd name="T44" fmla="*/ 571 w 956"/>
                  <a:gd name="T45" fmla="*/ 167 h 976"/>
                  <a:gd name="T46" fmla="*/ 588 w 956"/>
                  <a:gd name="T47" fmla="*/ 87 h 976"/>
                  <a:gd name="T48" fmla="*/ 512 w 956"/>
                  <a:gd name="T49" fmla="*/ 74 h 976"/>
                  <a:gd name="T50" fmla="*/ 425 w 956"/>
                  <a:gd name="T51" fmla="*/ 78 h 976"/>
                  <a:gd name="T52" fmla="*/ 342 w 956"/>
                  <a:gd name="T53" fmla="*/ 63 h 976"/>
                  <a:gd name="T54" fmla="*/ 325 w 956"/>
                  <a:gd name="T55" fmla="*/ 0 h 976"/>
                  <a:gd name="T56" fmla="*/ 222 w 956"/>
                  <a:gd name="T57" fmla="*/ 20 h 976"/>
                  <a:gd name="T58" fmla="*/ 258 w 956"/>
                  <a:gd name="T59" fmla="*/ 71 h 976"/>
                  <a:gd name="T60" fmla="*/ 171 w 956"/>
                  <a:gd name="T61" fmla="*/ 94 h 976"/>
                  <a:gd name="T62" fmla="*/ 99 w 956"/>
                  <a:gd name="T63" fmla="*/ 85 h 976"/>
                  <a:gd name="T64" fmla="*/ 94 w 956"/>
                  <a:gd name="T65" fmla="*/ 113 h 976"/>
                  <a:gd name="T66" fmla="*/ 97 w 956"/>
                  <a:gd name="T67" fmla="*/ 225 h 976"/>
                  <a:gd name="T68" fmla="*/ 0 w 956"/>
                  <a:gd name="T69" fmla="*/ 308 h 9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56" h="976">
                    <a:moveTo>
                      <a:pt x="0" y="308"/>
                    </a:moveTo>
                    <a:lnTo>
                      <a:pt x="21" y="354"/>
                    </a:lnTo>
                    <a:lnTo>
                      <a:pt x="54" y="369"/>
                    </a:lnTo>
                    <a:lnTo>
                      <a:pt x="81" y="351"/>
                    </a:lnTo>
                    <a:lnTo>
                      <a:pt x="81" y="391"/>
                    </a:lnTo>
                    <a:lnTo>
                      <a:pt x="102" y="391"/>
                    </a:lnTo>
                    <a:lnTo>
                      <a:pt x="132" y="394"/>
                    </a:lnTo>
                    <a:lnTo>
                      <a:pt x="207" y="358"/>
                    </a:lnTo>
                    <a:lnTo>
                      <a:pt x="211" y="414"/>
                    </a:lnTo>
                    <a:lnTo>
                      <a:pt x="321" y="458"/>
                    </a:lnTo>
                    <a:lnTo>
                      <a:pt x="338" y="523"/>
                    </a:lnTo>
                    <a:lnTo>
                      <a:pt x="379" y="526"/>
                    </a:lnTo>
                    <a:lnTo>
                      <a:pt x="395" y="569"/>
                    </a:lnTo>
                    <a:lnTo>
                      <a:pt x="386" y="619"/>
                    </a:lnTo>
                    <a:lnTo>
                      <a:pt x="392" y="669"/>
                    </a:lnTo>
                    <a:lnTo>
                      <a:pt x="442" y="677"/>
                    </a:lnTo>
                    <a:lnTo>
                      <a:pt x="449" y="712"/>
                    </a:lnTo>
                    <a:lnTo>
                      <a:pt x="475" y="717"/>
                    </a:lnTo>
                    <a:lnTo>
                      <a:pt x="471" y="760"/>
                    </a:lnTo>
                    <a:lnTo>
                      <a:pt x="489" y="762"/>
                    </a:lnTo>
                    <a:lnTo>
                      <a:pt x="494" y="799"/>
                    </a:lnTo>
                    <a:lnTo>
                      <a:pt x="398" y="881"/>
                    </a:lnTo>
                    <a:lnTo>
                      <a:pt x="416" y="877"/>
                    </a:lnTo>
                    <a:lnTo>
                      <a:pt x="489" y="929"/>
                    </a:lnTo>
                    <a:lnTo>
                      <a:pt x="505" y="949"/>
                    </a:lnTo>
                    <a:lnTo>
                      <a:pt x="499" y="976"/>
                    </a:lnTo>
                    <a:lnTo>
                      <a:pt x="616" y="830"/>
                    </a:lnTo>
                    <a:lnTo>
                      <a:pt x="622" y="756"/>
                    </a:lnTo>
                    <a:lnTo>
                      <a:pt x="718" y="689"/>
                    </a:lnTo>
                    <a:lnTo>
                      <a:pt x="776" y="689"/>
                    </a:lnTo>
                    <a:lnTo>
                      <a:pt x="799" y="667"/>
                    </a:lnTo>
                    <a:lnTo>
                      <a:pt x="848" y="556"/>
                    </a:lnTo>
                    <a:lnTo>
                      <a:pt x="855" y="446"/>
                    </a:lnTo>
                    <a:lnTo>
                      <a:pt x="946" y="344"/>
                    </a:lnTo>
                    <a:lnTo>
                      <a:pt x="956" y="298"/>
                    </a:lnTo>
                    <a:lnTo>
                      <a:pt x="940" y="252"/>
                    </a:lnTo>
                    <a:lnTo>
                      <a:pt x="902" y="247"/>
                    </a:lnTo>
                    <a:lnTo>
                      <a:pt x="840" y="200"/>
                    </a:lnTo>
                    <a:lnTo>
                      <a:pt x="722" y="190"/>
                    </a:lnTo>
                    <a:lnTo>
                      <a:pt x="711" y="163"/>
                    </a:lnTo>
                    <a:lnTo>
                      <a:pt x="655" y="141"/>
                    </a:lnTo>
                    <a:lnTo>
                      <a:pt x="633" y="141"/>
                    </a:lnTo>
                    <a:lnTo>
                      <a:pt x="601" y="184"/>
                    </a:lnTo>
                    <a:lnTo>
                      <a:pt x="601" y="168"/>
                    </a:lnTo>
                    <a:lnTo>
                      <a:pt x="549" y="175"/>
                    </a:lnTo>
                    <a:lnTo>
                      <a:pt x="571" y="167"/>
                    </a:lnTo>
                    <a:lnTo>
                      <a:pt x="549" y="134"/>
                    </a:lnTo>
                    <a:lnTo>
                      <a:pt x="588" y="87"/>
                    </a:lnTo>
                    <a:lnTo>
                      <a:pt x="548" y="27"/>
                    </a:lnTo>
                    <a:lnTo>
                      <a:pt x="512" y="74"/>
                    </a:lnTo>
                    <a:lnTo>
                      <a:pt x="476" y="71"/>
                    </a:lnTo>
                    <a:lnTo>
                      <a:pt x="425" y="78"/>
                    </a:lnTo>
                    <a:lnTo>
                      <a:pt x="356" y="88"/>
                    </a:lnTo>
                    <a:lnTo>
                      <a:pt x="342" y="63"/>
                    </a:lnTo>
                    <a:lnTo>
                      <a:pt x="348" y="16"/>
                    </a:lnTo>
                    <a:lnTo>
                      <a:pt x="325" y="0"/>
                    </a:lnTo>
                    <a:lnTo>
                      <a:pt x="265" y="28"/>
                    </a:lnTo>
                    <a:lnTo>
                      <a:pt x="222" y="20"/>
                    </a:lnTo>
                    <a:lnTo>
                      <a:pt x="235" y="66"/>
                    </a:lnTo>
                    <a:lnTo>
                      <a:pt x="258" y="71"/>
                    </a:lnTo>
                    <a:lnTo>
                      <a:pt x="199" y="105"/>
                    </a:lnTo>
                    <a:lnTo>
                      <a:pt x="171" y="94"/>
                    </a:lnTo>
                    <a:lnTo>
                      <a:pt x="157" y="75"/>
                    </a:lnTo>
                    <a:lnTo>
                      <a:pt x="99" y="85"/>
                    </a:lnTo>
                    <a:lnTo>
                      <a:pt x="117" y="111"/>
                    </a:lnTo>
                    <a:lnTo>
                      <a:pt x="94" y="113"/>
                    </a:lnTo>
                    <a:lnTo>
                      <a:pt x="107" y="155"/>
                    </a:lnTo>
                    <a:lnTo>
                      <a:pt x="97" y="225"/>
                    </a:lnTo>
                    <a:lnTo>
                      <a:pt x="34" y="251"/>
                    </a:lnTo>
                    <a:lnTo>
                      <a:pt x="0" y="30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9"/>
              <p:cNvSpPr>
                <a:spLocks/>
              </p:cNvSpPr>
              <p:nvPr/>
            </p:nvSpPr>
            <p:spPr bwMode="auto">
              <a:xfrm>
                <a:off x="2108096" y="4294704"/>
                <a:ext cx="16649" cy="63052"/>
              </a:xfrm>
              <a:custGeom>
                <a:avLst/>
                <a:gdLst>
                  <a:gd name="T0" fmla="*/ 0 w 19"/>
                  <a:gd name="T1" fmla="*/ 15 h 65"/>
                  <a:gd name="T2" fmla="*/ 9 w 19"/>
                  <a:gd name="T3" fmla="*/ 65 h 65"/>
                  <a:gd name="T4" fmla="*/ 19 w 19"/>
                  <a:gd name="T5" fmla="*/ 0 h 65"/>
                  <a:gd name="T6" fmla="*/ 0 w 19"/>
                  <a:gd name="T7" fmla="*/ 1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65">
                    <a:moveTo>
                      <a:pt x="0" y="15"/>
                    </a:moveTo>
                    <a:lnTo>
                      <a:pt x="9" y="65"/>
                    </a:lnTo>
                    <a:lnTo>
                      <a:pt x="19" y="0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24"/>
              <p:cNvSpPr>
                <a:spLocks/>
              </p:cNvSpPr>
              <p:nvPr/>
            </p:nvSpPr>
            <p:spPr bwMode="auto">
              <a:xfrm>
                <a:off x="931548" y="2675427"/>
                <a:ext cx="1936864" cy="1017422"/>
              </a:xfrm>
              <a:custGeom>
                <a:avLst/>
                <a:gdLst>
                  <a:gd name="T0" fmla="*/ 157 w 2092"/>
                  <a:gd name="T1" fmla="*/ 128 h 1065"/>
                  <a:gd name="T2" fmla="*/ 245 w 2092"/>
                  <a:gd name="T3" fmla="*/ 111 h 1065"/>
                  <a:gd name="T4" fmla="*/ 373 w 2092"/>
                  <a:gd name="T5" fmla="*/ 115 h 1065"/>
                  <a:gd name="T6" fmla="*/ 573 w 2092"/>
                  <a:gd name="T7" fmla="*/ 131 h 1065"/>
                  <a:gd name="T8" fmla="*/ 646 w 2092"/>
                  <a:gd name="T9" fmla="*/ 179 h 1065"/>
                  <a:gd name="T10" fmla="*/ 827 w 2092"/>
                  <a:gd name="T11" fmla="*/ 208 h 1065"/>
                  <a:gd name="T12" fmla="*/ 790 w 2092"/>
                  <a:gd name="T13" fmla="*/ 157 h 1065"/>
                  <a:gd name="T14" fmla="*/ 948 w 2092"/>
                  <a:gd name="T15" fmla="*/ 184 h 1065"/>
                  <a:gd name="T16" fmla="*/ 1074 w 2092"/>
                  <a:gd name="T17" fmla="*/ 171 h 1065"/>
                  <a:gd name="T18" fmla="*/ 1087 w 2092"/>
                  <a:gd name="T19" fmla="*/ 169 h 1065"/>
                  <a:gd name="T20" fmla="*/ 1114 w 2092"/>
                  <a:gd name="T21" fmla="*/ 168 h 1065"/>
                  <a:gd name="T22" fmla="*/ 1161 w 2092"/>
                  <a:gd name="T23" fmla="*/ 109 h 1065"/>
                  <a:gd name="T24" fmla="*/ 1124 w 2092"/>
                  <a:gd name="T25" fmla="*/ 0 h 1065"/>
                  <a:gd name="T26" fmla="*/ 1191 w 2092"/>
                  <a:gd name="T27" fmla="*/ 78 h 1065"/>
                  <a:gd name="T28" fmla="*/ 1217 w 2092"/>
                  <a:gd name="T29" fmla="*/ 115 h 1065"/>
                  <a:gd name="T30" fmla="*/ 1304 w 2092"/>
                  <a:gd name="T31" fmla="*/ 164 h 1065"/>
                  <a:gd name="T32" fmla="*/ 1357 w 2092"/>
                  <a:gd name="T33" fmla="*/ 145 h 1065"/>
                  <a:gd name="T34" fmla="*/ 1461 w 2092"/>
                  <a:gd name="T35" fmla="*/ 125 h 1065"/>
                  <a:gd name="T36" fmla="*/ 1459 w 2092"/>
                  <a:gd name="T37" fmla="*/ 209 h 1065"/>
                  <a:gd name="T38" fmla="*/ 1335 w 2092"/>
                  <a:gd name="T39" fmla="*/ 231 h 1065"/>
                  <a:gd name="T40" fmla="*/ 1275 w 2092"/>
                  <a:gd name="T41" fmla="*/ 279 h 1065"/>
                  <a:gd name="T42" fmla="*/ 1235 w 2092"/>
                  <a:gd name="T43" fmla="*/ 353 h 1065"/>
                  <a:gd name="T44" fmla="*/ 1191 w 2092"/>
                  <a:gd name="T45" fmla="*/ 381 h 1065"/>
                  <a:gd name="T46" fmla="*/ 1137 w 2092"/>
                  <a:gd name="T47" fmla="*/ 432 h 1065"/>
                  <a:gd name="T48" fmla="*/ 1184 w 2092"/>
                  <a:gd name="T49" fmla="*/ 592 h 1065"/>
                  <a:gd name="T50" fmla="*/ 1357 w 2092"/>
                  <a:gd name="T51" fmla="*/ 663 h 1065"/>
                  <a:gd name="T52" fmla="*/ 1459 w 2092"/>
                  <a:gd name="T53" fmla="*/ 749 h 1065"/>
                  <a:gd name="T54" fmla="*/ 1501 w 2092"/>
                  <a:gd name="T55" fmla="*/ 789 h 1065"/>
                  <a:gd name="T56" fmla="*/ 1589 w 2092"/>
                  <a:gd name="T57" fmla="*/ 613 h 1065"/>
                  <a:gd name="T58" fmla="*/ 1567 w 2092"/>
                  <a:gd name="T59" fmla="*/ 496 h 1065"/>
                  <a:gd name="T60" fmla="*/ 1559 w 2092"/>
                  <a:gd name="T61" fmla="*/ 426 h 1065"/>
                  <a:gd name="T62" fmla="*/ 1647 w 2092"/>
                  <a:gd name="T63" fmla="*/ 391 h 1065"/>
                  <a:gd name="T64" fmla="*/ 1754 w 2092"/>
                  <a:gd name="T65" fmla="*/ 480 h 1065"/>
                  <a:gd name="T66" fmla="*/ 1721 w 2092"/>
                  <a:gd name="T67" fmla="*/ 537 h 1065"/>
                  <a:gd name="T68" fmla="*/ 1792 w 2092"/>
                  <a:gd name="T69" fmla="*/ 533 h 1065"/>
                  <a:gd name="T70" fmla="*/ 1858 w 2092"/>
                  <a:gd name="T71" fmla="*/ 500 h 1065"/>
                  <a:gd name="T72" fmla="*/ 1881 w 2092"/>
                  <a:gd name="T73" fmla="*/ 522 h 1065"/>
                  <a:gd name="T74" fmla="*/ 1923 w 2092"/>
                  <a:gd name="T75" fmla="*/ 540 h 1065"/>
                  <a:gd name="T76" fmla="*/ 1929 w 2092"/>
                  <a:gd name="T77" fmla="*/ 575 h 1065"/>
                  <a:gd name="T78" fmla="*/ 1938 w 2092"/>
                  <a:gd name="T79" fmla="*/ 617 h 1065"/>
                  <a:gd name="T80" fmla="*/ 2051 w 2092"/>
                  <a:gd name="T81" fmla="*/ 673 h 1065"/>
                  <a:gd name="T82" fmla="*/ 2055 w 2092"/>
                  <a:gd name="T83" fmla="*/ 710 h 1065"/>
                  <a:gd name="T84" fmla="*/ 2092 w 2092"/>
                  <a:gd name="T85" fmla="*/ 750 h 1065"/>
                  <a:gd name="T86" fmla="*/ 1716 w 2092"/>
                  <a:gd name="T87" fmla="*/ 920 h 1065"/>
                  <a:gd name="T88" fmla="*/ 1828 w 2092"/>
                  <a:gd name="T89" fmla="*/ 883 h 1065"/>
                  <a:gd name="T90" fmla="*/ 1956 w 2092"/>
                  <a:gd name="T91" fmla="*/ 960 h 1065"/>
                  <a:gd name="T92" fmla="*/ 1959 w 2092"/>
                  <a:gd name="T93" fmla="*/ 967 h 1065"/>
                  <a:gd name="T94" fmla="*/ 1908 w 2092"/>
                  <a:gd name="T95" fmla="*/ 964 h 1065"/>
                  <a:gd name="T96" fmla="*/ 1796 w 2092"/>
                  <a:gd name="T97" fmla="*/ 954 h 1065"/>
                  <a:gd name="T98" fmla="*/ 1599 w 2092"/>
                  <a:gd name="T99" fmla="*/ 991 h 1065"/>
                  <a:gd name="T100" fmla="*/ 1525 w 2092"/>
                  <a:gd name="T101" fmla="*/ 1040 h 1065"/>
                  <a:gd name="T102" fmla="*/ 1437 w 2092"/>
                  <a:gd name="T103" fmla="*/ 1032 h 1065"/>
                  <a:gd name="T104" fmla="*/ 1504 w 2092"/>
                  <a:gd name="T105" fmla="*/ 980 h 1065"/>
                  <a:gd name="T106" fmla="*/ 1375 w 2092"/>
                  <a:gd name="T107" fmla="*/ 886 h 1065"/>
                  <a:gd name="T108" fmla="*/ 1321 w 2092"/>
                  <a:gd name="T109" fmla="*/ 876 h 1065"/>
                  <a:gd name="T110" fmla="*/ 1124 w 2092"/>
                  <a:gd name="T111" fmla="*/ 840 h 1065"/>
                  <a:gd name="T112" fmla="*/ 403 w 2092"/>
                  <a:gd name="T113" fmla="*/ 823 h 1065"/>
                  <a:gd name="T114" fmla="*/ 320 w 2092"/>
                  <a:gd name="T115" fmla="*/ 743 h 1065"/>
                  <a:gd name="T116" fmla="*/ 269 w 2092"/>
                  <a:gd name="T117" fmla="*/ 622 h 1065"/>
                  <a:gd name="T118" fmla="*/ 73 w 2092"/>
                  <a:gd name="T119" fmla="*/ 507 h 10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92" h="1065">
                    <a:moveTo>
                      <a:pt x="0" y="473"/>
                    </a:moveTo>
                    <a:lnTo>
                      <a:pt x="0" y="99"/>
                    </a:lnTo>
                    <a:lnTo>
                      <a:pt x="167" y="148"/>
                    </a:lnTo>
                    <a:lnTo>
                      <a:pt x="157" y="128"/>
                    </a:lnTo>
                    <a:lnTo>
                      <a:pt x="175" y="117"/>
                    </a:lnTo>
                    <a:lnTo>
                      <a:pt x="277" y="75"/>
                    </a:lnTo>
                    <a:lnTo>
                      <a:pt x="199" y="125"/>
                    </a:lnTo>
                    <a:lnTo>
                      <a:pt x="245" y="111"/>
                    </a:lnTo>
                    <a:lnTo>
                      <a:pt x="245" y="121"/>
                    </a:lnTo>
                    <a:lnTo>
                      <a:pt x="329" y="77"/>
                    </a:lnTo>
                    <a:lnTo>
                      <a:pt x="317" y="62"/>
                    </a:lnTo>
                    <a:lnTo>
                      <a:pt x="373" y="115"/>
                    </a:lnTo>
                    <a:lnTo>
                      <a:pt x="409" y="84"/>
                    </a:lnTo>
                    <a:lnTo>
                      <a:pt x="406" y="115"/>
                    </a:lnTo>
                    <a:lnTo>
                      <a:pt x="450" y="92"/>
                    </a:lnTo>
                    <a:lnTo>
                      <a:pt x="573" y="131"/>
                    </a:lnTo>
                    <a:lnTo>
                      <a:pt x="630" y="129"/>
                    </a:lnTo>
                    <a:lnTo>
                      <a:pt x="663" y="152"/>
                    </a:lnTo>
                    <a:lnTo>
                      <a:pt x="624" y="171"/>
                    </a:lnTo>
                    <a:lnTo>
                      <a:pt x="646" y="179"/>
                    </a:lnTo>
                    <a:lnTo>
                      <a:pt x="759" y="169"/>
                    </a:lnTo>
                    <a:lnTo>
                      <a:pt x="808" y="201"/>
                    </a:lnTo>
                    <a:lnTo>
                      <a:pt x="814" y="222"/>
                    </a:lnTo>
                    <a:lnTo>
                      <a:pt x="827" y="208"/>
                    </a:lnTo>
                    <a:lnTo>
                      <a:pt x="808" y="179"/>
                    </a:lnTo>
                    <a:lnTo>
                      <a:pt x="860" y="144"/>
                    </a:lnTo>
                    <a:lnTo>
                      <a:pt x="808" y="167"/>
                    </a:lnTo>
                    <a:lnTo>
                      <a:pt x="790" y="157"/>
                    </a:lnTo>
                    <a:lnTo>
                      <a:pt x="854" y="128"/>
                    </a:lnTo>
                    <a:lnTo>
                      <a:pt x="888" y="168"/>
                    </a:lnTo>
                    <a:lnTo>
                      <a:pt x="926" y="167"/>
                    </a:lnTo>
                    <a:lnTo>
                      <a:pt x="948" y="184"/>
                    </a:lnTo>
                    <a:lnTo>
                      <a:pt x="1045" y="179"/>
                    </a:lnTo>
                    <a:lnTo>
                      <a:pt x="1043" y="168"/>
                    </a:lnTo>
                    <a:lnTo>
                      <a:pt x="1070" y="189"/>
                    </a:lnTo>
                    <a:lnTo>
                      <a:pt x="1074" y="171"/>
                    </a:lnTo>
                    <a:lnTo>
                      <a:pt x="1053" y="177"/>
                    </a:lnTo>
                    <a:lnTo>
                      <a:pt x="1035" y="155"/>
                    </a:lnTo>
                    <a:lnTo>
                      <a:pt x="1073" y="152"/>
                    </a:lnTo>
                    <a:lnTo>
                      <a:pt x="1087" y="169"/>
                    </a:lnTo>
                    <a:lnTo>
                      <a:pt x="1101" y="165"/>
                    </a:lnTo>
                    <a:lnTo>
                      <a:pt x="1095" y="191"/>
                    </a:lnTo>
                    <a:lnTo>
                      <a:pt x="1121" y="205"/>
                    </a:lnTo>
                    <a:lnTo>
                      <a:pt x="1114" y="168"/>
                    </a:lnTo>
                    <a:lnTo>
                      <a:pt x="1164" y="147"/>
                    </a:lnTo>
                    <a:lnTo>
                      <a:pt x="1150" y="128"/>
                    </a:lnTo>
                    <a:lnTo>
                      <a:pt x="1135" y="141"/>
                    </a:lnTo>
                    <a:lnTo>
                      <a:pt x="1161" y="109"/>
                    </a:lnTo>
                    <a:lnTo>
                      <a:pt x="1090" y="85"/>
                    </a:lnTo>
                    <a:lnTo>
                      <a:pt x="1097" y="31"/>
                    </a:lnTo>
                    <a:lnTo>
                      <a:pt x="1114" y="32"/>
                    </a:lnTo>
                    <a:lnTo>
                      <a:pt x="1124" y="0"/>
                    </a:lnTo>
                    <a:lnTo>
                      <a:pt x="1177" y="31"/>
                    </a:lnTo>
                    <a:lnTo>
                      <a:pt x="1178" y="51"/>
                    </a:lnTo>
                    <a:lnTo>
                      <a:pt x="1214" y="80"/>
                    </a:lnTo>
                    <a:lnTo>
                      <a:pt x="1191" y="78"/>
                    </a:lnTo>
                    <a:lnTo>
                      <a:pt x="1201" y="88"/>
                    </a:lnTo>
                    <a:lnTo>
                      <a:pt x="1187" y="101"/>
                    </a:lnTo>
                    <a:lnTo>
                      <a:pt x="1231" y="109"/>
                    </a:lnTo>
                    <a:lnTo>
                      <a:pt x="1217" y="115"/>
                    </a:lnTo>
                    <a:lnTo>
                      <a:pt x="1242" y="161"/>
                    </a:lnTo>
                    <a:lnTo>
                      <a:pt x="1264" y="119"/>
                    </a:lnTo>
                    <a:lnTo>
                      <a:pt x="1295" y="135"/>
                    </a:lnTo>
                    <a:lnTo>
                      <a:pt x="1304" y="164"/>
                    </a:lnTo>
                    <a:lnTo>
                      <a:pt x="1288" y="171"/>
                    </a:lnTo>
                    <a:lnTo>
                      <a:pt x="1317" y="205"/>
                    </a:lnTo>
                    <a:lnTo>
                      <a:pt x="1334" y="196"/>
                    </a:lnTo>
                    <a:lnTo>
                      <a:pt x="1357" y="145"/>
                    </a:lnTo>
                    <a:lnTo>
                      <a:pt x="1382" y="139"/>
                    </a:lnTo>
                    <a:lnTo>
                      <a:pt x="1362" y="95"/>
                    </a:lnTo>
                    <a:lnTo>
                      <a:pt x="1432" y="99"/>
                    </a:lnTo>
                    <a:lnTo>
                      <a:pt x="1461" y="125"/>
                    </a:lnTo>
                    <a:lnTo>
                      <a:pt x="1450" y="138"/>
                    </a:lnTo>
                    <a:lnTo>
                      <a:pt x="1464" y="145"/>
                    </a:lnTo>
                    <a:lnTo>
                      <a:pt x="1434" y="154"/>
                    </a:lnTo>
                    <a:lnTo>
                      <a:pt x="1459" y="209"/>
                    </a:lnTo>
                    <a:lnTo>
                      <a:pt x="1415" y="239"/>
                    </a:lnTo>
                    <a:lnTo>
                      <a:pt x="1398" y="225"/>
                    </a:lnTo>
                    <a:lnTo>
                      <a:pt x="1405" y="246"/>
                    </a:lnTo>
                    <a:lnTo>
                      <a:pt x="1335" y="231"/>
                    </a:lnTo>
                    <a:lnTo>
                      <a:pt x="1350" y="251"/>
                    </a:lnTo>
                    <a:lnTo>
                      <a:pt x="1321" y="279"/>
                    </a:lnTo>
                    <a:lnTo>
                      <a:pt x="1250" y="256"/>
                    </a:lnTo>
                    <a:lnTo>
                      <a:pt x="1275" y="279"/>
                    </a:lnTo>
                    <a:lnTo>
                      <a:pt x="1327" y="285"/>
                    </a:lnTo>
                    <a:lnTo>
                      <a:pt x="1291" y="331"/>
                    </a:lnTo>
                    <a:lnTo>
                      <a:pt x="1254" y="328"/>
                    </a:lnTo>
                    <a:lnTo>
                      <a:pt x="1235" y="353"/>
                    </a:lnTo>
                    <a:lnTo>
                      <a:pt x="1168" y="332"/>
                    </a:lnTo>
                    <a:lnTo>
                      <a:pt x="1231" y="353"/>
                    </a:lnTo>
                    <a:lnTo>
                      <a:pt x="1237" y="373"/>
                    </a:lnTo>
                    <a:lnTo>
                      <a:pt x="1191" y="381"/>
                    </a:lnTo>
                    <a:lnTo>
                      <a:pt x="1201" y="386"/>
                    </a:lnTo>
                    <a:lnTo>
                      <a:pt x="1187" y="386"/>
                    </a:lnTo>
                    <a:lnTo>
                      <a:pt x="1187" y="406"/>
                    </a:lnTo>
                    <a:lnTo>
                      <a:pt x="1137" y="432"/>
                    </a:lnTo>
                    <a:lnTo>
                      <a:pt x="1128" y="517"/>
                    </a:lnTo>
                    <a:lnTo>
                      <a:pt x="1147" y="536"/>
                    </a:lnTo>
                    <a:lnTo>
                      <a:pt x="1173" y="526"/>
                    </a:lnTo>
                    <a:lnTo>
                      <a:pt x="1184" y="592"/>
                    </a:lnTo>
                    <a:lnTo>
                      <a:pt x="1224" y="579"/>
                    </a:lnTo>
                    <a:lnTo>
                      <a:pt x="1270" y="596"/>
                    </a:lnTo>
                    <a:lnTo>
                      <a:pt x="1364" y="643"/>
                    </a:lnTo>
                    <a:lnTo>
                      <a:pt x="1357" y="663"/>
                    </a:lnTo>
                    <a:lnTo>
                      <a:pt x="1367" y="649"/>
                    </a:lnTo>
                    <a:lnTo>
                      <a:pt x="1438" y="653"/>
                    </a:lnTo>
                    <a:lnTo>
                      <a:pt x="1438" y="724"/>
                    </a:lnTo>
                    <a:lnTo>
                      <a:pt x="1459" y="749"/>
                    </a:lnTo>
                    <a:lnTo>
                      <a:pt x="1442" y="753"/>
                    </a:lnTo>
                    <a:lnTo>
                      <a:pt x="1478" y="767"/>
                    </a:lnTo>
                    <a:lnTo>
                      <a:pt x="1468" y="790"/>
                    </a:lnTo>
                    <a:lnTo>
                      <a:pt x="1501" y="789"/>
                    </a:lnTo>
                    <a:lnTo>
                      <a:pt x="1548" y="750"/>
                    </a:lnTo>
                    <a:lnTo>
                      <a:pt x="1528" y="740"/>
                    </a:lnTo>
                    <a:lnTo>
                      <a:pt x="1501" y="673"/>
                    </a:lnTo>
                    <a:lnTo>
                      <a:pt x="1589" y="613"/>
                    </a:lnTo>
                    <a:lnTo>
                      <a:pt x="1577" y="613"/>
                    </a:lnTo>
                    <a:lnTo>
                      <a:pt x="1557" y="543"/>
                    </a:lnTo>
                    <a:lnTo>
                      <a:pt x="1525" y="526"/>
                    </a:lnTo>
                    <a:lnTo>
                      <a:pt x="1567" y="496"/>
                    </a:lnTo>
                    <a:lnTo>
                      <a:pt x="1551" y="482"/>
                    </a:lnTo>
                    <a:lnTo>
                      <a:pt x="1559" y="456"/>
                    </a:lnTo>
                    <a:lnTo>
                      <a:pt x="1541" y="452"/>
                    </a:lnTo>
                    <a:lnTo>
                      <a:pt x="1559" y="426"/>
                    </a:lnTo>
                    <a:lnTo>
                      <a:pt x="1539" y="410"/>
                    </a:lnTo>
                    <a:lnTo>
                      <a:pt x="1549" y="388"/>
                    </a:lnTo>
                    <a:lnTo>
                      <a:pt x="1617" y="403"/>
                    </a:lnTo>
                    <a:lnTo>
                      <a:pt x="1647" y="391"/>
                    </a:lnTo>
                    <a:lnTo>
                      <a:pt x="1702" y="426"/>
                    </a:lnTo>
                    <a:lnTo>
                      <a:pt x="1702" y="440"/>
                    </a:lnTo>
                    <a:lnTo>
                      <a:pt x="1751" y="445"/>
                    </a:lnTo>
                    <a:lnTo>
                      <a:pt x="1754" y="480"/>
                    </a:lnTo>
                    <a:lnTo>
                      <a:pt x="1711" y="482"/>
                    </a:lnTo>
                    <a:lnTo>
                      <a:pt x="1749" y="486"/>
                    </a:lnTo>
                    <a:lnTo>
                      <a:pt x="1761" y="507"/>
                    </a:lnTo>
                    <a:lnTo>
                      <a:pt x="1721" y="537"/>
                    </a:lnTo>
                    <a:lnTo>
                      <a:pt x="1779" y="523"/>
                    </a:lnTo>
                    <a:lnTo>
                      <a:pt x="1782" y="549"/>
                    </a:lnTo>
                    <a:lnTo>
                      <a:pt x="1756" y="560"/>
                    </a:lnTo>
                    <a:lnTo>
                      <a:pt x="1792" y="533"/>
                    </a:lnTo>
                    <a:lnTo>
                      <a:pt x="1796" y="550"/>
                    </a:lnTo>
                    <a:lnTo>
                      <a:pt x="1829" y="525"/>
                    </a:lnTo>
                    <a:lnTo>
                      <a:pt x="1835" y="537"/>
                    </a:lnTo>
                    <a:lnTo>
                      <a:pt x="1858" y="500"/>
                    </a:lnTo>
                    <a:lnTo>
                      <a:pt x="1851" y="493"/>
                    </a:lnTo>
                    <a:lnTo>
                      <a:pt x="1876" y="473"/>
                    </a:lnTo>
                    <a:lnTo>
                      <a:pt x="1906" y="512"/>
                    </a:lnTo>
                    <a:lnTo>
                      <a:pt x="1881" y="522"/>
                    </a:lnTo>
                    <a:lnTo>
                      <a:pt x="1908" y="516"/>
                    </a:lnTo>
                    <a:lnTo>
                      <a:pt x="1918" y="533"/>
                    </a:lnTo>
                    <a:lnTo>
                      <a:pt x="1901" y="536"/>
                    </a:lnTo>
                    <a:lnTo>
                      <a:pt x="1923" y="540"/>
                    </a:lnTo>
                    <a:lnTo>
                      <a:pt x="1908" y="552"/>
                    </a:lnTo>
                    <a:lnTo>
                      <a:pt x="1925" y="549"/>
                    </a:lnTo>
                    <a:lnTo>
                      <a:pt x="1938" y="566"/>
                    </a:lnTo>
                    <a:lnTo>
                      <a:pt x="1929" y="575"/>
                    </a:lnTo>
                    <a:lnTo>
                      <a:pt x="1953" y="587"/>
                    </a:lnTo>
                    <a:lnTo>
                      <a:pt x="1915" y="603"/>
                    </a:lnTo>
                    <a:lnTo>
                      <a:pt x="1943" y="603"/>
                    </a:lnTo>
                    <a:lnTo>
                      <a:pt x="1938" y="617"/>
                    </a:lnTo>
                    <a:lnTo>
                      <a:pt x="1979" y="630"/>
                    </a:lnTo>
                    <a:lnTo>
                      <a:pt x="1993" y="662"/>
                    </a:lnTo>
                    <a:lnTo>
                      <a:pt x="2009" y="650"/>
                    </a:lnTo>
                    <a:lnTo>
                      <a:pt x="2051" y="673"/>
                    </a:lnTo>
                    <a:lnTo>
                      <a:pt x="1961" y="700"/>
                    </a:lnTo>
                    <a:lnTo>
                      <a:pt x="1979" y="716"/>
                    </a:lnTo>
                    <a:lnTo>
                      <a:pt x="2055" y="684"/>
                    </a:lnTo>
                    <a:lnTo>
                      <a:pt x="2055" y="710"/>
                    </a:lnTo>
                    <a:lnTo>
                      <a:pt x="2089" y="706"/>
                    </a:lnTo>
                    <a:lnTo>
                      <a:pt x="2092" y="719"/>
                    </a:lnTo>
                    <a:lnTo>
                      <a:pt x="2076" y="719"/>
                    </a:lnTo>
                    <a:lnTo>
                      <a:pt x="2092" y="750"/>
                    </a:lnTo>
                    <a:lnTo>
                      <a:pt x="1986" y="813"/>
                    </a:lnTo>
                    <a:lnTo>
                      <a:pt x="1834" y="813"/>
                    </a:lnTo>
                    <a:lnTo>
                      <a:pt x="1769" y="857"/>
                    </a:lnTo>
                    <a:lnTo>
                      <a:pt x="1716" y="920"/>
                    </a:lnTo>
                    <a:lnTo>
                      <a:pt x="1769" y="871"/>
                    </a:lnTo>
                    <a:lnTo>
                      <a:pt x="1852" y="844"/>
                    </a:lnTo>
                    <a:lnTo>
                      <a:pt x="1881" y="866"/>
                    </a:lnTo>
                    <a:lnTo>
                      <a:pt x="1828" y="883"/>
                    </a:lnTo>
                    <a:lnTo>
                      <a:pt x="1869" y="893"/>
                    </a:lnTo>
                    <a:lnTo>
                      <a:pt x="1858" y="911"/>
                    </a:lnTo>
                    <a:lnTo>
                      <a:pt x="1891" y="947"/>
                    </a:lnTo>
                    <a:lnTo>
                      <a:pt x="1956" y="960"/>
                    </a:lnTo>
                    <a:lnTo>
                      <a:pt x="1972" y="915"/>
                    </a:lnTo>
                    <a:lnTo>
                      <a:pt x="1972" y="943"/>
                    </a:lnTo>
                    <a:lnTo>
                      <a:pt x="1989" y="940"/>
                    </a:lnTo>
                    <a:lnTo>
                      <a:pt x="1959" y="967"/>
                    </a:lnTo>
                    <a:lnTo>
                      <a:pt x="1884" y="987"/>
                    </a:lnTo>
                    <a:lnTo>
                      <a:pt x="1856" y="1020"/>
                    </a:lnTo>
                    <a:lnTo>
                      <a:pt x="1835" y="991"/>
                    </a:lnTo>
                    <a:lnTo>
                      <a:pt x="1908" y="964"/>
                    </a:lnTo>
                    <a:lnTo>
                      <a:pt x="1869" y="965"/>
                    </a:lnTo>
                    <a:lnTo>
                      <a:pt x="1876" y="947"/>
                    </a:lnTo>
                    <a:lnTo>
                      <a:pt x="1814" y="968"/>
                    </a:lnTo>
                    <a:lnTo>
                      <a:pt x="1796" y="954"/>
                    </a:lnTo>
                    <a:lnTo>
                      <a:pt x="1796" y="915"/>
                    </a:lnTo>
                    <a:lnTo>
                      <a:pt x="1755" y="901"/>
                    </a:lnTo>
                    <a:lnTo>
                      <a:pt x="1725" y="967"/>
                    </a:lnTo>
                    <a:lnTo>
                      <a:pt x="1599" y="991"/>
                    </a:lnTo>
                    <a:lnTo>
                      <a:pt x="1515" y="1014"/>
                    </a:lnTo>
                    <a:lnTo>
                      <a:pt x="1499" y="1027"/>
                    </a:lnTo>
                    <a:lnTo>
                      <a:pt x="1519" y="1030"/>
                    </a:lnTo>
                    <a:lnTo>
                      <a:pt x="1525" y="1040"/>
                    </a:lnTo>
                    <a:lnTo>
                      <a:pt x="1420" y="1065"/>
                    </a:lnTo>
                    <a:lnTo>
                      <a:pt x="1427" y="1052"/>
                    </a:lnTo>
                    <a:lnTo>
                      <a:pt x="1434" y="1045"/>
                    </a:lnTo>
                    <a:lnTo>
                      <a:pt x="1437" y="1032"/>
                    </a:lnTo>
                    <a:lnTo>
                      <a:pt x="1452" y="1024"/>
                    </a:lnTo>
                    <a:lnTo>
                      <a:pt x="1455" y="967"/>
                    </a:lnTo>
                    <a:lnTo>
                      <a:pt x="1474" y="987"/>
                    </a:lnTo>
                    <a:lnTo>
                      <a:pt x="1504" y="980"/>
                    </a:lnTo>
                    <a:lnTo>
                      <a:pt x="1478" y="947"/>
                    </a:lnTo>
                    <a:lnTo>
                      <a:pt x="1388" y="930"/>
                    </a:lnTo>
                    <a:lnTo>
                      <a:pt x="1384" y="930"/>
                    </a:lnTo>
                    <a:lnTo>
                      <a:pt x="1375" y="886"/>
                    </a:lnTo>
                    <a:lnTo>
                      <a:pt x="1357" y="888"/>
                    </a:lnTo>
                    <a:lnTo>
                      <a:pt x="1340" y="861"/>
                    </a:lnTo>
                    <a:lnTo>
                      <a:pt x="1321" y="860"/>
                    </a:lnTo>
                    <a:lnTo>
                      <a:pt x="1321" y="876"/>
                    </a:lnTo>
                    <a:lnTo>
                      <a:pt x="1298" y="853"/>
                    </a:lnTo>
                    <a:lnTo>
                      <a:pt x="1255" y="886"/>
                    </a:lnTo>
                    <a:lnTo>
                      <a:pt x="1140" y="861"/>
                    </a:lnTo>
                    <a:lnTo>
                      <a:pt x="1124" y="840"/>
                    </a:lnTo>
                    <a:lnTo>
                      <a:pt x="1124" y="853"/>
                    </a:lnTo>
                    <a:lnTo>
                      <a:pt x="449" y="853"/>
                    </a:lnTo>
                    <a:lnTo>
                      <a:pt x="439" y="830"/>
                    </a:lnTo>
                    <a:lnTo>
                      <a:pt x="403" y="823"/>
                    </a:lnTo>
                    <a:lnTo>
                      <a:pt x="404" y="806"/>
                    </a:lnTo>
                    <a:lnTo>
                      <a:pt x="329" y="786"/>
                    </a:lnTo>
                    <a:lnTo>
                      <a:pt x="337" y="774"/>
                    </a:lnTo>
                    <a:lnTo>
                      <a:pt x="320" y="743"/>
                    </a:lnTo>
                    <a:lnTo>
                      <a:pt x="302" y="740"/>
                    </a:lnTo>
                    <a:lnTo>
                      <a:pt x="259" y="677"/>
                    </a:lnTo>
                    <a:lnTo>
                      <a:pt x="267" y="657"/>
                    </a:lnTo>
                    <a:lnTo>
                      <a:pt x="269" y="622"/>
                    </a:lnTo>
                    <a:lnTo>
                      <a:pt x="223" y="603"/>
                    </a:lnTo>
                    <a:lnTo>
                      <a:pt x="136" y="489"/>
                    </a:lnTo>
                    <a:lnTo>
                      <a:pt x="86" y="522"/>
                    </a:lnTo>
                    <a:lnTo>
                      <a:pt x="73" y="507"/>
                    </a:lnTo>
                    <a:lnTo>
                      <a:pt x="70" y="503"/>
                    </a:lnTo>
                    <a:lnTo>
                      <a:pt x="46" y="473"/>
                    </a:lnTo>
                    <a:lnTo>
                      <a:pt x="0" y="47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25"/>
              <p:cNvSpPr>
                <a:spLocks/>
              </p:cNvSpPr>
              <p:nvPr/>
            </p:nvSpPr>
            <p:spPr bwMode="auto">
              <a:xfrm>
                <a:off x="1220135" y="3437777"/>
                <a:ext cx="116545" cy="65917"/>
              </a:xfrm>
              <a:custGeom>
                <a:avLst/>
                <a:gdLst>
                  <a:gd name="T0" fmla="*/ 0 w 124"/>
                  <a:gd name="T1" fmla="*/ 0 h 70"/>
                  <a:gd name="T2" fmla="*/ 67 w 124"/>
                  <a:gd name="T3" fmla="*/ 14 h 70"/>
                  <a:gd name="T4" fmla="*/ 124 w 124"/>
                  <a:gd name="T5" fmla="*/ 70 h 70"/>
                  <a:gd name="T6" fmla="*/ 91 w 124"/>
                  <a:gd name="T7" fmla="*/ 60 h 70"/>
                  <a:gd name="T8" fmla="*/ 0 w 124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70">
                    <a:moveTo>
                      <a:pt x="0" y="0"/>
                    </a:moveTo>
                    <a:lnTo>
                      <a:pt x="67" y="14"/>
                    </a:lnTo>
                    <a:lnTo>
                      <a:pt x="124" y="70"/>
                    </a:lnTo>
                    <a:lnTo>
                      <a:pt x="91" y="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26"/>
              <p:cNvSpPr>
                <a:spLocks/>
              </p:cNvSpPr>
              <p:nvPr/>
            </p:nvSpPr>
            <p:spPr bwMode="auto">
              <a:xfrm>
                <a:off x="1275633" y="2560787"/>
                <a:ext cx="235865" cy="151897"/>
              </a:xfrm>
              <a:custGeom>
                <a:avLst/>
                <a:gdLst>
                  <a:gd name="T0" fmla="*/ 0 w 257"/>
                  <a:gd name="T1" fmla="*/ 122 h 160"/>
                  <a:gd name="T2" fmla="*/ 12 w 257"/>
                  <a:gd name="T3" fmla="*/ 100 h 160"/>
                  <a:gd name="T4" fmla="*/ 47 w 257"/>
                  <a:gd name="T5" fmla="*/ 35 h 160"/>
                  <a:gd name="T6" fmla="*/ 32 w 257"/>
                  <a:gd name="T7" fmla="*/ 8 h 160"/>
                  <a:gd name="T8" fmla="*/ 110 w 257"/>
                  <a:gd name="T9" fmla="*/ 0 h 160"/>
                  <a:gd name="T10" fmla="*/ 166 w 257"/>
                  <a:gd name="T11" fmla="*/ 27 h 160"/>
                  <a:gd name="T12" fmla="*/ 201 w 257"/>
                  <a:gd name="T13" fmla="*/ 12 h 160"/>
                  <a:gd name="T14" fmla="*/ 257 w 257"/>
                  <a:gd name="T15" fmla="*/ 49 h 160"/>
                  <a:gd name="T16" fmla="*/ 140 w 257"/>
                  <a:gd name="T17" fmla="*/ 107 h 160"/>
                  <a:gd name="T18" fmla="*/ 129 w 257"/>
                  <a:gd name="T19" fmla="*/ 143 h 160"/>
                  <a:gd name="T20" fmla="*/ 72 w 257"/>
                  <a:gd name="T21" fmla="*/ 160 h 160"/>
                  <a:gd name="T22" fmla="*/ 44 w 257"/>
                  <a:gd name="T23" fmla="*/ 133 h 160"/>
                  <a:gd name="T24" fmla="*/ 0 w 257"/>
                  <a:gd name="T25" fmla="*/ 12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7" h="160">
                    <a:moveTo>
                      <a:pt x="0" y="122"/>
                    </a:moveTo>
                    <a:lnTo>
                      <a:pt x="12" y="100"/>
                    </a:lnTo>
                    <a:lnTo>
                      <a:pt x="47" y="35"/>
                    </a:lnTo>
                    <a:lnTo>
                      <a:pt x="32" y="8"/>
                    </a:lnTo>
                    <a:lnTo>
                      <a:pt x="110" y="0"/>
                    </a:lnTo>
                    <a:lnTo>
                      <a:pt x="166" y="27"/>
                    </a:lnTo>
                    <a:lnTo>
                      <a:pt x="201" y="12"/>
                    </a:lnTo>
                    <a:lnTo>
                      <a:pt x="257" y="49"/>
                    </a:lnTo>
                    <a:lnTo>
                      <a:pt x="140" y="107"/>
                    </a:lnTo>
                    <a:lnTo>
                      <a:pt x="129" y="143"/>
                    </a:lnTo>
                    <a:lnTo>
                      <a:pt x="72" y="160"/>
                    </a:lnTo>
                    <a:lnTo>
                      <a:pt x="44" y="133"/>
                    </a:lnTo>
                    <a:lnTo>
                      <a:pt x="0" y="12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27"/>
              <p:cNvSpPr>
                <a:spLocks/>
              </p:cNvSpPr>
              <p:nvPr/>
            </p:nvSpPr>
            <p:spPr bwMode="auto">
              <a:xfrm>
                <a:off x="1342230" y="2417489"/>
                <a:ext cx="166493" cy="85979"/>
              </a:xfrm>
              <a:custGeom>
                <a:avLst/>
                <a:gdLst>
                  <a:gd name="T0" fmla="*/ 0 w 180"/>
                  <a:gd name="T1" fmla="*/ 68 h 90"/>
                  <a:gd name="T2" fmla="*/ 42 w 180"/>
                  <a:gd name="T3" fmla="*/ 81 h 90"/>
                  <a:gd name="T4" fmla="*/ 52 w 180"/>
                  <a:gd name="T5" fmla="*/ 67 h 90"/>
                  <a:gd name="T6" fmla="*/ 62 w 180"/>
                  <a:gd name="T7" fmla="*/ 90 h 90"/>
                  <a:gd name="T8" fmla="*/ 80 w 180"/>
                  <a:gd name="T9" fmla="*/ 80 h 90"/>
                  <a:gd name="T10" fmla="*/ 76 w 180"/>
                  <a:gd name="T11" fmla="*/ 60 h 90"/>
                  <a:gd name="T12" fmla="*/ 96 w 180"/>
                  <a:gd name="T13" fmla="*/ 71 h 90"/>
                  <a:gd name="T14" fmla="*/ 107 w 180"/>
                  <a:gd name="T15" fmla="*/ 39 h 90"/>
                  <a:gd name="T16" fmla="*/ 123 w 180"/>
                  <a:gd name="T17" fmla="*/ 37 h 90"/>
                  <a:gd name="T18" fmla="*/ 129 w 180"/>
                  <a:gd name="T19" fmla="*/ 67 h 90"/>
                  <a:gd name="T20" fmla="*/ 169 w 180"/>
                  <a:gd name="T21" fmla="*/ 44 h 90"/>
                  <a:gd name="T22" fmla="*/ 156 w 180"/>
                  <a:gd name="T23" fmla="*/ 20 h 90"/>
                  <a:gd name="T24" fmla="*/ 180 w 180"/>
                  <a:gd name="T25" fmla="*/ 13 h 90"/>
                  <a:gd name="T26" fmla="*/ 155 w 180"/>
                  <a:gd name="T27" fmla="*/ 0 h 90"/>
                  <a:gd name="T28" fmla="*/ 89 w 180"/>
                  <a:gd name="T29" fmla="*/ 13 h 90"/>
                  <a:gd name="T30" fmla="*/ 0 w 180"/>
                  <a:gd name="T31" fmla="*/ 6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0" h="90">
                    <a:moveTo>
                      <a:pt x="0" y="68"/>
                    </a:moveTo>
                    <a:lnTo>
                      <a:pt x="42" y="81"/>
                    </a:lnTo>
                    <a:lnTo>
                      <a:pt x="52" y="67"/>
                    </a:lnTo>
                    <a:lnTo>
                      <a:pt x="62" y="90"/>
                    </a:lnTo>
                    <a:lnTo>
                      <a:pt x="80" y="80"/>
                    </a:lnTo>
                    <a:lnTo>
                      <a:pt x="76" y="60"/>
                    </a:lnTo>
                    <a:lnTo>
                      <a:pt x="96" y="71"/>
                    </a:lnTo>
                    <a:lnTo>
                      <a:pt x="107" y="39"/>
                    </a:lnTo>
                    <a:lnTo>
                      <a:pt x="123" y="37"/>
                    </a:lnTo>
                    <a:lnTo>
                      <a:pt x="129" y="67"/>
                    </a:lnTo>
                    <a:lnTo>
                      <a:pt x="169" y="44"/>
                    </a:lnTo>
                    <a:lnTo>
                      <a:pt x="156" y="20"/>
                    </a:lnTo>
                    <a:lnTo>
                      <a:pt x="180" y="13"/>
                    </a:lnTo>
                    <a:lnTo>
                      <a:pt x="155" y="0"/>
                    </a:lnTo>
                    <a:lnTo>
                      <a:pt x="89" y="13"/>
                    </a:lnTo>
                    <a:lnTo>
                      <a:pt x="0" y="6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28"/>
              <p:cNvSpPr>
                <a:spLocks/>
              </p:cNvSpPr>
              <p:nvPr/>
            </p:nvSpPr>
            <p:spPr bwMode="auto">
              <a:xfrm>
                <a:off x="1431026" y="2615241"/>
                <a:ext cx="407907" cy="206350"/>
              </a:xfrm>
              <a:custGeom>
                <a:avLst/>
                <a:gdLst>
                  <a:gd name="T0" fmla="*/ 0 w 441"/>
                  <a:gd name="T1" fmla="*/ 70 h 217"/>
                  <a:gd name="T2" fmla="*/ 23 w 441"/>
                  <a:gd name="T3" fmla="*/ 53 h 217"/>
                  <a:gd name="T4" fmla="*/ 11 w 441"/>
                  <a:gd name="T5" fmla="*/ 43 h 217"/>
                  <a:gd name="T6" fmla="*/ 64 w 441"/>
                  <a:gd name="T7" fmla="*/ 13 h 217"/>
                  <a:gd name="T8" fmla="*/ 107 w 441"/>
                  <a:gd name="T9" fmla="*/ 0 h 217"/>
                  <a:gd name="T10" fmla="*/ 121 w 441"/>
                  <a:gd name="T11" fmla="*/ 23 h 217"/>
                  <a:gd name="T12" fmla="*/ 106 w 441"/>
                  <a:gd name="T13" fmla="*/ 35 h 217"/>
                  <a:gd name="T14" fmla="*/ 146 w 441"/>
                  <a:gd name="T15" fmla="*/ 18 h 217"/>
                  <a:gd name="T16" fmla="*/ 189 w 441"/>
                  <a:gd name="T17" fmla="*/ 32 h 217"/>
                  <a:gd name="T18" fmla="*/ 173 w 441"/>
                  <a:gd name="T19" fmla="*/ 49 h 217"/>
                  <a:gd name="T20" fmla="*/ 224 w 441"/>
                  <a:gd name="T21" fmla="*/ 38 h 217"/>
                  <a:gd name="T22" fmla="*/ 209 w 441"/>
                  <a:gd name="T23" fmla="*/ 20 h 217"/>
                  <a:gd name="T24" fmla="*/ 230 w 441"/>
                  <a:gd name="T25" fmla="*/ 22 h 217"/>
                  <a:gd name="T26" fmla="*/ 268 w 441"/>
                  <a:gd name="T27" fmla="*/ 80 h 217"/>
                  <a:gd name="T28" fmla="*/ 283 w 441"/>
                  <a:gd name="T29" fmla="*/ 66 h 217"/>
                  <a:gd name="T30" fmla="*/ 267 w 441"/>
                  <a:gd name="T31" fmla="*/ 2 h 217"/>
                  <a:gd name="T32" fmla="*/ 298 w 441"/>
                  <a:gd name="T33" fmla="*/ 3 h 217"/>
                  <a:gd name="T34" fmla="*/ 334 w 441"/>
                  <a:gd name="T35" fmla="*/ 26 h 217"/>
                  <a:gd name="T36" fmla="*/ 354 w 441"/>
                  <a:gd name="T37" fmla="*/ 105 h 217"/>
                  <a:gd name="T38" fmla="*/ 441 w 441"/>
                  <a:gd name="T39" fmla="*/ 143 h 217"/>
                  <a:gd name="T40" fmla="*/ 441 w 441"/>
                  <a:gd name="T41" fmla="*/ 164 h 217"/>
                  <a:gd name="T42" fmla="*/ 417 w 441"/>
                  <a:gd name="T43" fmla="*/ 156 h 217"/>
                  <a:gd name="T44" fmla="*/ 390 w 441"/>
                  <a:gd name="T45" fmla="*/ 170 h 217"/>
                  <a:gd name="T46" fmla="*/ 428 w 441"/>
                  <a:gd name="T47" fmla="*/ 186 h 217"/>
                  <a:gd name="T48" fmla="*/ 393 w 441"/>
                  <a:gd name="T49" fmla="*/ 204 h 217"/>
                  <a:gd name="T50" fmla="*/ 337 w 441"/>
                  <a:gd name="T51" fmla="*/ 196 h 217"/>
                  <a:gd name="T52" fmla="*/ 304 w 441"/>
                  <a:gd name="T53" fmla="*/ 174 h 217"/>
                  <a:gd name="T54" fmla="*/ 231 w 441"/>
                  <a:gd name="T55" fmla="*/ 210 h 217"/>
                  <a:gd name="T56" fmla="*/ 140 w 441"/>
                  <a:gd name="T57" fmla="*/ 217 h 217"/>
                  <a:gd name="T58" fmla="*/ 123 w 441"/>
                  <a:gd name="T59" fmla="*/ 183 h 217"/>
                  <a:gd name="T60" fmla="*/ 73 w 441"/>
                  <a:gd name="T61" fmla="*/ 182 h 217"/>
                  <a:gd name="T62" fmla="*/ 40 w 441"/>
                  <a:gd name="T63" fmla="*/ 152 h 217"/>
                  <a:gd name="T64" fmla="*/ 169 w 441"/>
                  <a:gd name="T65" fmla="*/ 133 h 217"/>
                  <a:gd name="T66" fmla="*/ 34 w 441"/>
                  <a:gd name="T67" fmla="*/ 125 h 217"/>
                  <a:gd name="T68" fmla="*/ 17 w 441"/>
                  <a:gd name="T69" fmla="*/ 106 h 217"/>
                  <a:gd name="T70" fmla="*/ 86 w 441"/>
                  <a:gd name="T71" fmla="*/ 86 h 217"/>
                  <a:gd name="T72" fmla="*/ 23 w 441"/>
                  <a:gd name="T73" fmla="*/ 89 h 217"/>
                  <a:gd name="T74" fmla="*/ 27 w 441"/>
                  <a:gd name="T75" fmla="*/ 80 h 217"/>
                  <a:gd name="T76" fmla="*/ 0 w 441"/>
                  <a:gd name="T77" fmla="*/ 7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41" h="217">
                    <a:moveTo>
                      <a:pt x="0" y="70"/>
                    </a:moveTo>
                    <a:lnTo>
                      <a:pt x="23" y="53"/>
                    </a:lnTo>
                    <a:lnTo>
                      <a:pt x="11" y="43"/>
                    </a:lnTo>
                    <a:lnTo>
                      <a:pt x="64" y="13"/>
                    </a:lnTo>
                    <a:lnTo>
                      <a:pt x="107" y="0"/>
                    </a:lnTo>
                    <a:lnTo>
                      <a:pt x="121" y="23"/>
                    </a:lnTo>
                    <a:lnTo>
                      <a:pt x="106" y="35"/>
                    </a:lnTo>
                    <a:lnTo>
                      <a:pt x="146" y="18"/>
                    </a:lnTo>
                    <a:lnTo>
                      <a:pt x="189" y="32"/>
                    </a:lnTo>
                    <a:lnTo>
                      <a:pt x="173" y="49"/>
                    </a:lnTo>
                    <a:lnTo>
                      <a:pt x="224" y="38"/>
                    </a:lnTo>
                    <a:lnTo>
                      <a:pt x="209" y="20"/>
                    </a:lnTo>
                    <a:lnTo>
                      <a:pt x="230" y="22"/>
                    </a:lnTo>
                    <a:lnTo>
                      <a:pt x="268" y="80"/>
                    </a:lnTo>
                    <a:lnTo>
                      <a:pt x="283" y="66"/>
                    </a:lnTo>
                    <a:lnTo>
                      <a:pt x="267" y="2"/>
                    </a:lnTo>
                    <a:lnTo>
                      <a:pt x="298" y="3"/>
                    </a:lnTo>
                    <a:lnTo>
                      <a:pt x="334" y="26"/>
                    </a:lnTo>
                    <a:lnTo>
                      <a:pt x="354" y="105"/>
                    </a:lnTo>
                    <a:lnTo>
                      <a:pt x="441" y="143"/>
                    </a:lnTo>
                    <a:lnTo>
                      <a:pt x="441" y="164"/>
                    </a:lnTo>
                    <a:lnTo>
                      <a:pt x="417" y="156"/>
                    </a:lnTo>
                    <a:lnTo>
                      <a:pt x="390" y="170"/>
                    </a:lnTo>
                    <a:lnTo>
                      <a:pt x="428" y="186"/>
                    </a:lnTo>
                    <a:lnTo>
                      <a:pt x="393" y="204"/>
                    </a:lnTo>
                    <a:lnTo>
                      <a:pt x="337" y="196"/>
                    </a:lnTo>
                    <a:lnTo>
                      <a:pt x="304" y="174"/>
                    </a:lnTo>
                    <a:lnTo>
                      <a:pt x="231" y="210"/>
                    </a:lnTo>
                    <a:lnTo>
                      <a:pt x="140" y="217"/>
                    </a:lnTo>
                    <a:lnTo>
                      <a:pt x="123" y="183"/>
                    </a:lnTo>
                    <a:lnTo>
                      <a:pt x="73" y="182"/>
                    </a:lnTo>
                    <a:lnTo>
                      <a:pt x="40" y="152"/>
                    </a:lnTo>
                    <a:lnTo>
                      <a:pt x="169" y="133"/>
                    </a:lnTo>
                    <a:lnTo>
                      <a:pt x="34" y="125"/>
                    </a:lnTo>
                    <a:lnTo>
                      <a:pt x="17" y="106"/>
                    </a:lnTo>
                    <a:lnTo>
                      <a:pt x="86" y="86"/>
                    </a:lnTo>
                    <a:lnTo>
                      <a:pt x="23" y="89"/>
                    </a:lnTo>
                    <a:lnTo>
                      <a:pt x="27" y="80"/>
                    </a:lnTo>
                    <a:lnTo>
                      <a:pt x="0" y="7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29"/>
              <p:cNvSpPr>
                <a:spLocks/>
              </p:cNvSpPr>
              <p:nvPr/>
            </p:nvSpPr>
            <p:spPr bwMode="auto">
              <a:xfrm>
                <a:off x="1461549" y="2451880"/>
                <a:ext cx="277488" cy="114639"/>
              </a:xfrm>
              <a:custGeom>
                <a:avLst/>
                <a:gdLst>
                  <a:gd name="T0" fmla="*/ 0 w 300"/>
                  <a:gd name="T1" fmla="*/ 79 h 120"/>
                  <a:gd name="T2" fmla="*/ 10 w 300"/>
                  <a:gd name="T3" fmla="*/ 70 h 120"/>
                  <a:gd name="T4" fmla="*/ 61 w 300"/>
                  <a:gd name="T5" fmla="*/ 59 h 120"/>
                  <a:gd name="T6" fmla="*/ 10 w 300"/>
                  <a:gd name="T7" fmla="*/ 60 h 120"/>
                  <a:gd name="T8" fmla="*/ 70 w 300"/>
                  <a:gd name="T9" fmla="*/ 49 h 120"/>
                  <a:gd name="T10" fmla="*/ 21 w 300"/>
                  <a:gd name="T11" fmla="*/ 49 h 120"/>
                  <a:gd name="T12" fmla="*/ 26 w 300"/>
                  <a:gd name="T13" fmla="*/ 36 h 120"/>
                  <a:gd name="T14" fmla="*/ 73 w 300"/>
                  <a:gd name="T15" fmla="*/ 34 h 120"/>
                  <a:gd name="T16" fmla="*/ 40 w 300"/>
                  <a:gd name="T17" fmla="*/ 32 h 120"/>
                  <a:gd name="T18" fmla="*/ 66 w 300"/>
                  <a:gd name="T19" fmla="*/ 19 h 120"/>
                  <a:gd name="T20" fmla="*/ 126 w 300"/>
                  <a:gd name="T21" fmla="*/ 34 h 120"/>
                  <a:gd name="T22" fmla="*/ 156 w 300"/>
                  <a:gd name="T23" fmla="*/ 64 h 120"/>
                  <a:gd name="T24" fmla="*/ 213 w 300"/>
                  <a:gd name="T25" fmla="*/ 67 h 120"/>
                  <a:gd name="T26" fmla="*/ 191 w 300"/>
                  <a:gd name="T27" fmla="*/ 49 h 120"/>
                  <a:gd name="T28" fmla="*/ 203 w 300"/>
                  <a:gd name="T29" fmla="*/ 37 h 120"/>
                  <a:gd name="T30" fmla="*/ 178 w 300"/>
                  <a:gd name="T31" fmla="*/ 23 h 120"/>
                  <a:gd name="T32" fmla="*/ 217 w 300"/>
                  <a:gd name="T33" fmla="*/ 0 h 120"/>
                  <a:gd name="T34" fmla="*/ 235 w 300"/>
                  <a:gd name="T35" fmla="*/ 26 h 120"/>
                  <a:gd name="T36" fmla="*/ 223 w 300"/>
                  <a:gd name="T37" fmla="*/ 39 h 120"/>
                  <a:gd name="T38" fmla="*/ 245 w 300"/>
                  <a:gd name="T39" fmla="*/ 43 h 120"/>
                  <a:gd name="T40" fmla="*/ 237 w 300"/>
                  <a:gd name="T41" fmla="*/ 56 h 120"/>
                  <a:gd name="T42" fmla="*/ 264 w 300"/>
                  <a:gd name="T43" fmla="*/ 59 h 120"/>
                  <a:gd name="T44" fmla="*/ 280 w 300"/>
                  <a:gd name="T45" fmla="*/ 42 h 120"/>
                  <a:gd name="T46" fmla="*/ 300 w 300"/>
                  <a:gd name="T47" fmla="*/ 63 h 120"/>
                  <a:gd name="T48" fmla="*/ 284 w 300"/>
                  <a:gd name="T49" fmla="*/ 90 h 120"/>
                  <a:gd name="T50" fmla="*/ 220 w 300"/>
                  <a:gd name="T51" fmla="*/ 89 h 120"/>
                  <a:gd name="T52" fmla="*/ 121 w 300"/>
                  <a:gd name="T53" fmla="*/ 120 h 120"/>
                  <a:gd name="T54" fmla="*/ 80 w 300"/>
                  <a:gd name="T55" fmla="*/ 103 h 120"/>
                  <a:gd name="T56" fmla="*/ 164 w 300"/>
                  <a:gd name="T57" fmla="*/ 77 h 120"/>
                  <a:gd name="T58" fmla="*/ 93 w 300"/>
                  <a:gd name="T59" fmla="*/ 93 h 120"/>
                  <a:gd name="T60" fmla="*/ 104 w 300"/>
                  <a:gd name="T61" fmla="*/ 70 h 120"/>
                  <a:gd name="T62" fmla="*/ 68 w 300"/>
                  <a:gd name="T63" fmla="*/ 94 h 120"/>
                  <a:gd name="T64" fmla="*/ 26 w 300"/>
                  <a:gd name="T65" fmla="*/ 89 h 120"/>
                  <a:gd name="T66" fmla="*/ 0 w 300"/>
                  <a:gd name="T67" fmla="*/ 7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0" h="120">
                    <a:moveTo>
                      <a:pt x="0" y="79"/>
                    </a:moveTo>
                    <a:lnTo>
                      <a:pt x="10" y="70"/>
                    </a:lnTo>
                    <a:lnTo>
                      <a:pt x="61" y="59"/>
                    </a:lnTo>
                    <a:lnTo>
                      <a:pt x="10" y="60"/>
                    </a:lnTo>
                    <a:lnTo>
                      <a:pt x="70" y="49"/>
                    </a:lnTo>
                    <a:lnTo>
                      <a:pt x="21" y="49"/>
                    </a:lnTo>
                    <a:lnTo>
                      <a:pt x="26" y="36"/>
                    </a:lnTo>
                    <a:lnTo>
                      <a:pt x="73" y="34"/>
                    </a:lnTo>
                    <a:lnTo>
                      <a:pt x="40" y="32"/>
                    </a:lnTo>
                    <a:lnTo>
                      <a:pt x="66" y="19"/>
                    </a:lnTo>
                    <a:lnTo>
                      <a:pt x="126" y="34"/>
                    </a:lnTo>
                    <a:lnTo>
                      <a:pt x="156" y="64"/>
                    </a:lnTo>
                    <a:lnTo>
                      <a:pt x="213" y="67"/>
                    </a:lnTo>
                    <a:lnTo>
                      <a:pt x="191" y="49"/>
                    </a:lnTo>
                    <a:lnTo>
                      <a:pt x="203" y="37"/>
                    </a:lnTo>
                    <a:lnTo>
                      <a:pt x="178" y="23"/>
                    </a:lnTo>
                    <a:lnTo>
                      <a:pt x="217" y="0"/>
                    </a:lnTo>
                    <a:lnTo>
                      <a:pt x="235" y="26"/>
                    </a:lnTo>
                    <a:lnTo>
                      <a:pt x="223" y="39"/>
                    </a:lnTo>
                    <a:lnTo>
                      <a:pt x="245" y="43"/>
                    </a:lnTo>
                    <a:lnTo>
                      <a:pt x="237" y="56"/>
                    </a:lnTo>
                    <a:lnTo>
                      <a:pt x="264" y="59"/>
                    </a:lnTo>
                    <a:lnTo>
                      <a:pt x="280" y="42"/>
                    </a:lnTo>
                    <a:lnTo>
                      <a:pt x="300" y="63"/>
                    </a:lnTo>
                    <a:lnTo>
                      <a:pt x="284" y="90"/>
                    </a:lnTo>
                    <a:lnTo>
                      <a:pt x="220" y="89"/>
                    </a:lnTo>
                    <a:lnTo>
                      <a:pt x="121" y="120"/>
                    </a:lnTo>
                    <a:lnTo>
                      <a:pt x="80" y="103"/>
                    </a:lnTo>
                    <a:lnTo>
                      <a:pt x="164" y="77"/>
                    </a:lnTo>
                    <a:lnTo>
                      <a:pt x="93" y="93"/>
                    </a:lnTo>
                    <a:lnTo>
                      <a:pt x="104" y="70"/>
                    </a:lnTo>
                    <a:lnTo>
                      <a:pt x="68" y="94"/>
                    </a:lnTo>
                    <a:lnTo>
                      <a:pt x="26" y="89"/>
                    </a:lnTo>
                    <a:lnTo>
                      <a:pt x="0" y="7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30"/>
              <p:cNvSpPr>
                <a:spLocks/>
              </p:cNvSpPr>
              <p:nvPr/>
            </p:nvSpPr>
            <p:spPr bwMode="auto">
              <a:xfrm>
                <a:off x="1739037" y="2331509"/>
                <a:ext cx="144294" cy="71649"/>
              </a:xfrm>
              <a:custGeom>
                <a:avLst/>
                <a:gdLst>
                  <a:gd name="T0" fmla="*/ 0 w 156"/>
                  <a:gd name="T1" fmla="*/ 0 h 74"/>
                  <a:gd name="T2" fmla="*/ 13 w 156"/>
                  <a:gd name="T3" fmla="*/ 27 h 74"/>
                  <a:gd name="T4" fmla="*/ 52 w 156"/>
                  <a:gd name="T5" fmla="*/ 27 h 74"/>
                  <a:gd name="T6" fmla="*/ 39 w 156"/>
                  <a:gd name="T7" fmla="*/ 33 h 74"/>
                  <a:gd name="T8" fmla="*/ 47 w 156"/>
                  <a:gd name="T9" fmla="*/ 41 h 74"/>
                  <a:gd name="T10" fmla="*/ 15 w 156"/>
                  <a:gd name="T11" fmla="*/ 45 h 74"/>
                  <a:gd name="T12" fmla="*/ 69 w 156"/>
                  <a:gd name="T13" fmla="*/ 55 h 74"/>
                  <a:gd name="T14" fmla="*/ 156 w 156"/>
                  <a:gd name="T15" fmla="*/ 74 h 74"/>
                  <a:gd name="T16" fmla="*/ 143 w 156"/>
                  <a:gd name="T17" fmla="*/ 31 h 74"/>
                  <a:gd name="T18" fmla="*/ 80 w 156"/>
                  <a:gd name="T19" fmla="*/ 7 h 74"/>
                  <a:gd name="T20" fmla="*/ 59 w 156"/>
                  <a:gd name="T21" fmla="*/ 17 h 74"/>
                  <a:gd name="T22" fmla="*/ 55 w 156"/>
                  <a:gd name="T23" fmla="*/ 0 h 74"/>
                  <a:gd name="T24" fmla="*/ 0 w 156"/>
                  <a:gd name="T25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6" h="74">
                    <a:moveTo>
                      <a:pt x="0" y="0"/>
                    </a:moveTo>
                    <a:lnTo>
                      <a:pt x="13" y="27"/>
                    </a:lnTo>
                    <a:lnTo>
                      <a:pt x="52" y="27"/>
                    </a:lnTo>
                    <a:lnTo>
                      <a:pt x="39" y="33"/>
                    </a:lnTo>
                    <a:lnTo>
                      <a:pt x="47" y="41"/>
                    </a:lnTo>
                    <a:lnTo>
                      <a:pt x="15" y="45"/>
                    </a:lnTo>
                    <a:lnTo>
                      <a:pt x="69" y="55"/>
                    </a:lnTo>
                    <a:lnTo>
                      <a:pt x="156" y="74"/>
                    </a:lnTo>
                    <a:lnTo>
                      <a:pt x="143" y="31"/>
                    </a:lnTo>
                    <a:lnTo>
                      <a:pt x="80" y="7"/>
                    </a:lnTo>
                    <a:lnTo>
                      <a:pt x="59" y="17"/>
                    </a:lnTo>
                    <a:lnTo>
                      <a:pt x="5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31"/>
              <p:cNvSpPr>
                <a:spLocks/>
              </p:cNvSpPr>
              <p:nvPr/>
            </p:nvSpPr>
            <p:spPr bwMode="auto">
              <a:xfrm>
                <a:off x="1805634" y="2466210"/>
                <a:ext cx="113770" cy="74515"/>
              </a:xfrm>
              <a:custGeom>
                <a:avLst/>
                <a:gdLst>
                  <a:gd name="T0" fmla="*/ 0 w 124"/>
                  <a:gd name="T1" fmla="*/ 50 h 76"/>
                  <a:gd name="T2" fmla="*/ 13 w 124"/>
                  <a:gd name="T3" fmla="*/ 32 h 76"/>
                  <a:gd name="T4" fmla="*/ 37 w 124"/>
                  <a:gd name="T5" fmla="*/ 35 h 76"/>
                  <a:gd name="T6" fmla="*/ 7 w 124"/>
                  <a:gd name="T7" fmla="*/ 16 h 76"/>
                  <a:gd name="T8" fmla="*/ 14 w 124"/>
                  <a:gd name="T9" fmla="*/ 6 h 76"/>
                  <a:gd name="T10" fmla="*/ 64 w 124"/>
                  <a:gd name="T11" fmla="*/ 29 h 76"/>
                  <a:gd name="T12" fmla="*/ 36 w 124"/>
                  <a:gd name="T13" fmla="*/ 3 h 76"/>
                  <a:gd name="T14" fmla="*/ 110 w 124"/>
                  <a:gd name="T15" fmla="*/ 0 h 76"/>
                  <a:gd name="T16" fmla="*/ 124 w 124"/>
                  <a:gd name="T17" fmla="*/ 56 h 76"/>
                  <a:gd name="T18" fmla="*/ 109 w 124"/>
                  <a:gd name="T19" fmla="*/ 46 h 76"/>
                  <a:gd name="T20" fmla="*/ 107 w 124"/>
                  <a:gd name="T21" fmla="*/ 76 h 76"/>
                  <a:gd name="T22" fmla="*/ 47 w 124"/>
                  <a:gd name="T23" fmla="*/ 73 h 76"/>
                  <a:gd name="T24" fmla="*/ 59 w 124"/>
                  <a:gd name="T25" fmla="*/ 65 h 76"/>
                  <a:gd name="T26" fmla="*/ 43 w 124"/>
                  <a:gd name="T27" fmla="*/ 53 h 76"/>
                  <a:gd name="T28" fmla="*/ 86 w 124"/>
                  <a:gd name="T29" fmla="*/ 39 h 76"/>
                  <a:gd name="T30" fmla="*/ 0 w 124"/>
                  <a:gd name="T31" fmla="*/ 5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" h="76">
                    <a:moveTo>
                      <a:pt x="0" y="50"/>
                    </a:moveTo>
                    <a:lnTo>
                      <a:pt x="13" y="32"/>
                    </a:lnTo>
                    <a:lnTo>
                      <a:pt x="37" y="35"/>
                    </a:lnTo>
                    <a:lnTo>
                      <a:pt x="7" y="16"/>
                    </a:lnTo>
                    <a:lnTo>
                      <a:pt x="14" y="6"/>
                    </a:lnTo>
                    <a:lnTo>
                      <a:pt x="64" y="29"/>
                    </a:lnTo>
                    <a:lnTo>
                      <a:pt x="36" y="3"/>
                    </a:lnTo>
                    <a:lnTo>
                      <a:pt x="110" y="0"/>
                    </a:lnTo>
                    <a:lnTo>
                      <a:pt x="124" y="56"/>
                    </a:lnTo>
                    <a:lnTo>
                      <a:pt x="109" y="46"/>
                    </a:lnTo>
                    <a:lnTo>
                      <a:pt x="107" y="76"/>
                    </a:lnTo>
                    <a:lnTo>
                      <a:pt x="47" y="73"/>
                    </a:lnTo>
                    <a:lnTo>
                      <a:pt x="59" y="65"/>
                    </a:lnTo>
                    <a:lnTo>
                      <a:pt x="43" y="53"/>
                    </a:lnTo>
                    <a:lnTo>
                      <a:pt x="86" y="39"/>
                    </a:lnTo>
                    <a:lnTo>
                      <a:pt x="0" y="5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32"/>
              <p:cNvSpPr>
                <a:spLocks/>
              </p:cNvSpPr>
              <p:nvPr/>
            </p:nvSpPr>
            <p:spPr bwMode="auto">
              <a:xfrm>
                <a:off x="1808409" y="2592313"/>
                <a:ext cx="133194" cy="111773"/>
              </a:xfrm>
              <a:custGeom>
                <a:avLst/>
                <a:gdLst>
                  <a:gd name="T0" fmla="*/ 0 w 144"/>
                  <a:gd name="T1" fmla="*/ 59 h 119"/>
                  <a:gd name="T2" fmla="*/ 7 w 144"/>
                  <a:gd name="T3" fmla="*/ 44 h 119"/>
                  <a:gd name="T4" fmla="*/ 56 w 144"/>
                  <a:gd name="T5" fmla="*/ 53 h 119"/>
                  <a:gd name="T6" fmla="*/ 49 w 144"/>
                  <a:gd name="T7" fmla="*/ 34 h 119"/>
                  <a:gd name="T8" fmla="*/ 61 w 144"/>
                  <a:gd name="T9" fmla="*/ 36 h 119"/>
                  <a:gd name="T10" fmla="*/ 30 w 144"/>
                  <a:gd name="T11" fmla="*/ 26 h 119"/>
                  <a:gd name="T12" fmla="*/ 44 w 144"/>
                  <a:gd name="T13" fmla="*/ 20 h 119"/>
                  <a:gd name="T14" fmla="*/ 30 w 144"/>
                  <a:gd name="T15" fmla="*/ 10 h 119"/>
                  <a:gd name="T16" fmla="*/ 123 w 144"/>
                  <a:gd name="T17" fmla="*/ 0 h 119"/>
                  <a:gd name="T18" fmla="*/ 126 w 144"/>
                  <a:gd name="T19" fmla="*/ 26 h 119"/>
                  <a:gd name="T20" fmla="*/ 97 w 144"/>
                  <a:gd name="T21" fmla="*/ 49 h 119"/>
                  <a:gd name="T22" fmla="*/ 140 w 144"/>
                  <a:gd name="T23" fmla="*/ 53 h 119"/>
                  <a:gd name="T24" fmla="*/ 144 w 144"/>
                  <a:gd name="T25" fmla="*/ 96 h 119"/>
                  <a:gd name="T26" fmla="*/ 81 w 144"/>
                  <a:gd name="T27" fmla="*/ 119 h 119"/>
                  <a:gd name="T28" fmla="*/ 56 w 144"/>
                  <a:gd name="T29" fmla="*/ 86 h 119"/>
                  <a:gd name="T30" fmla="*/ 0 w 144"/>
                  <a:gd name="T31" fmla="*/ 5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4" h="119">
                    <a:moveTo>
                      <a:pt x="0" y="59"/>
                    </a:moveTo>
                    <a:lnTo>
                      <a:pt x="7" y="44"/>
                    </a:lnTo>
                    <a:lnTo>
                      <a:pt x="56" y="53"/>
                    </a:lnTo>
                    <a:lnTo>
                      <a:pt x="49" y="34"/>
                    </a:lnTo>
                    <a:lnTo>
                      <a:pt x="61" y="36"/>
                    </a:lnTo>
                    <a:lnTo>
                      <a:pt x="30" y="26"/>
                    </a:lnTo>
                    <a:lnTo>
                      <a:pt x="44" y="20"/>
                    </a:lnTo>
                    <a:lnTo>
                      <a:pt x="30" y="10"/>
                    </a:lnTo>
                    <a:lnTo>
                      <a:pt x="123" y="0"/>
                    </a:lnTo>
                    <a:lnTo>
                      <a:pt x="126" y="26"/>
                    </a:lnTo>
                    <a:lnTo>
                      <a:pt x="97" y="49"/>
                    </a:lnTo>
                    <a:lnTo>
                      <a:pt x="140" y="53"/>
                    </a:lnTo>
                    <a:lnTo>
                      <a:pt x="144" y="96"/>
                    </a:lnTo>
                    <a:lnTo>
                      <a:pt x="81" y="119"/>
                    </a:lnTo>
                    <a:lnTo>
                      <a:pt x="56" y="86"/>
                    </a:lnTo>
                    <a:lnTo>
                      <a:pt x="0" y="5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33"/>
              <p:cNvSpPr>
                <a:spLocks/>
              </p:cNvSpPr>
              <p:nvPr/>
            </p:nvSpPr>
            <p:spPr bwMode="auto">
              <a:xfrm>
                <a:off x="1902755" y="2348705"/>
                <a:ext cx="80471" cy="60186"/>
              </a:xfrm>
              <a:custGeom>
                <a:avLst/>
                <a:gdLst>
                  <a:gd name="T0" fmla="*/ 0 w 87"/>
                  <a:gd name="T1" fmla="*/ 0 h 62"/>
                  <a:gd name="T2" fmla="*/ 10 w 87"/>
                  <a:gd name="T3" fmla="*/ 37 h 62"/>
                  <a:gd name="T4" fmla="*/ 37 w 87"/>
                  <a:gd name="T5" fmla="*/ 40 h 62"/>
                  <a:gd name="T6" fmla="*/ 15 w 87"/>
                  <a:gd name="T7" fmla="*/ 44 h 62"/>
                  <a:gd name="T8" fmla="*/ 26 w 87"/>
                  <a:gd name="T9" fmla="*/ 62 h 62"/>
                  <a:gd name="T10" fmla="*/ 80 w 87"/>
                  <a:gd name="T11" fmla="*/ 52 h 62"/>
                  <a:gd name="T12" fmla="*/ 87 w 87"/>
                  <a:gd name="T13" fmla="*/ 32 h 62"/>
                  <a:gd name="T14" fmla="*/ 0 w 87"/>
                  <a:gd name="T1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7" h="62">
                    <a:moveTo>
                      <a:pt x="0" y="0"/>
                    </a:moveTo>
                    <a:lnTo>
                      <a:pt x="10" y="37"/>
                    </a:lnTo>
                    <a:lnTo>
                      <a:pt x="37" y="40"/>
                    </a:lnTo>
                    <a:lnTo>
                      <a:pt x="15" y="44"/>
                    </a:lnTo>
                    <a:lnTo>
                      <a:pt x="26" y="62"/>
                    </a:lnTo>
                    <a:lnTo>
                      <a:pt x="80" y="52"/>
                    </a:lnTo>
                    <a:lnTo>
                      <a:pt x="87" y="3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34"/>
              <p:cNvSpPr>
                <a:spLocks/>
              </p:cNvSpPr>
              <p:nvPr/>
            </p:nvSpPr>
            <p:spPr bwMode="auto">
              <a:xfrm>
                <a:off x="1930504" y="2437550"/>
                <a:ext cx="391258" cy="128969"/>
              </a:xfrm>
              <a:custGeom>
                <a:avLst/>
                <a:gdLst>
                  <a:gd name="T0" fmla="*/ 0 w 421"/>
                  <a:gd name="T1" fmla="*/ 20 h 133"/>
                  <a:gd name="T2" fmla="*/ 25 w 421"/>
                  <a:gd name="T3" fmla="*/ 0 h 133"/>
                  <a:gd name="T4" fmla="*/ 63 w 421"/>
                  <a:gd name="T5" fmla="*/ 10 h 133"/>
                  <a:gd name="T6" fmla="*/ 88 w 421"/>
                  <a:gd name="T7" fmla="*/ 20 h 133"/>
                  <a:gd name="T8" fmla="*/ 81 w 421"/>
                  <a:gd name="T9" fmla="*/ 36 h 133"/>
                  <a:gd name="T10" fmla="*/ 130 w 421"/>
                  <a:gd name="T11" fmla="*/ 23 h 133"/>
                  <a:gd name="T12" fmla="*/ 160 w 421"/>
                  <a:gd name="T13" fmla="*/ 36 h 133"/>
                  <a:gd name="T14" fmla="*/ 134 w 421"/>
                  <a:gd name="T15" fmla="*/ 36 h 133"/>
                  <a:gd name="T16" fmla="*/ 188 w 421"/>
                  <a:gd name="T17" fmla="*/ 46 h 133"/>
                  <a:gd name="T18" fmla="*/ 130 w 421"/>
                  <a:gd name="T19" fmla="*/ 50 h 133"/>
                  <a:gd name="T20" fmla="*/ 160 w 421"/>
                  <a:gd name="T21" fmla="*/ 59 h 133"/>
                  <a:gd name="T22" fmla="*/ 137 w 421"/>
                  <a:gd name="T23" fmla="*/ 70 h 133"/>
                  <a:gd name="T24" fmla="*/ 165 w 421"/>
                  <a:gd name="T25" fmla="*/ 62 h 133"/>
                  <a:gd name="T26" fmla="*/ 192 w 421"/>
                  <a:gd name="T27" fmla="*/ 87 h 133"/>
                  <a:gd name="T28" fmla="*/ 200 w 421"/>
                  <a:gd name="T29" fmla="*/ 76 h 133"/>
                  <a:gd name="T30" fmla="*/ 277 w 421"/>
                  <a:gd name="T31" fmla="*/ 87 h 133"/>
                  <a:gd name="T32" fmla="*/ 357 w 421"/>
                  <a:gd name="T33" fmla="*/ 62 h 133"/>
                  <a:gd name="T34" fmla="*/ 421 w 421"/>
                  <a:gd name="T35" fmla="*/ 92 h 133"/>
                  <a:gd name="T36" fmla="*/ 401 w 421"/>
                  <a:gd name="T37" fmla="*/ 106 h 133"/>
                  <a:gd name="T38" fmla="*/ 409 w 421"/>
                  <a:gd name="T39" fmla="*/ 127 h 133"/>
                  <a:gd name="T40" fmla="*/ 370 w 421"/>
                  <a:gd name="T41" fmla="*/ 133 h 133"/>
                  <a:gd name="T42" fmla="*/ 327 w 421"/>
                  <a:gd name="T43" fmla="*/ 112 h 133"/>
                  <a:gd name="T44" fmla="*/ 327 w 421"/>
                  <a:gd name="T45" fmla="*/ 127 h 133"/>
                  <a:gd name="T46" fmla="*/ 304 w 421"/>
                  <a:gd name="T47" fmla="*/ 132 h 133"/>
                  <a:gd name="T48" fmla="*/ 208 w 421"/>
                  <a:gd name="T49" fmla="*/ 133 h 133"/>
                  <a:gd name="T50" fmla="*/ 200 w 421"/>
                  <a:gd name="T51" fmla="*/ 115 h 133"/>
                  <a:gd name="T52" fmla="*/ 175 w 421"/>
                  <a:gd name="T53" fmla="*/ 132 h 133"/>
                  <a:gd name="T54" fmla="*/ 147 w 421"/>
                  <a:gd name="T55" fmla="*/ 115 h 133"/>
                  <a:gd name="T56" fmla="*/ 127 w 421"/>
                  <a:gd name="T57" fmla="*/ 126 h 133"/>
                  <a:gd name="T58" fmla="*/ 91 w 421"/>
                  <a:gd name="T59" fmla="*/ 39 h 133"/>
                  <a:gd name="T60" fmla="*/ 48 w 421"/>
                  <a:gd name="T61" fmla="*/ 47 h 133"/>
                  <a:gd name="T62" fmla="*/ 0 w 421"/>
                  <a:gd name="T63" fmla="*/ 2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21" h="133">
                    <a:moveTo>
                      <a:pt x="0" y="20"/>
                    </a:moveTo>
                    <a:lnTo>
                      <a:pt x="25" y="0"/>
                    </a:lnTo>
                    <a:lnTo>
                      <a:pt x="63" y="10"/>
                    </a:lnTo>
                    <a:lnTo>
                      <a:pt x="88" y="20"/>
                    </a:lnTo>
                    <a:lnTo>
                      <a:pt x="81" y="36"/>
                    </a:lnTo>
                    <a:lnTo>
                      <a:pt x="130" y="23"/>
                    </a:lnTo>
                    <a:lnTo>
                      <a:pt x="160" y="36"/>
                    </a:lnTo>
                    <a:lnTo>
                      <a:pt x="134" y="36"/>
                    </a:lnTo>
                    <a:lnTo>
                      <a:pt x="188" y="46"/>
                    </a:lnTo>
                    <a:lnTo>
                      <a:pt x="130" y="50"/>
                    </a:lnTo>
                    <a:lnTo>
                      <a:pt x="160" y="59"/>
                    </a:lnTo>
                    <a:lnTo>
                      <a:pt x="137" y="70"/>
                    </a:lnTo>
                    <a:lnTo>
                      <a:pt x="165" y="62"/>
                    </a:lnTo>
                    <a:lnTo>
                      <a:pt x="192" y="87"/>
                    </a:lnTo>
                    <a:lnTo>
                      <a:pt x="200" y="76"/>
                    </a:lnTo>
                    <a:lnTo>
                      <a:pt x="277" y="87"/>
                    </a:lnTo>
                    <a:lnTo>
                      <a:pt x="357" y="62"/>
                    </a:lnTo>
                    <a:lnTo>
                      <a:pt x="421" y="92"/>
                    </a:lnTo>
                    <a:lnTo>
                      <a:pt x="401" y="106"/>
                    </a:lnTo>
                    <a:lnTo>
                      <a:pt x="409" y="127"/>
                    </a:lnTo>
                    <a:lnTo>
                      <a:pt x="370" y="133"/>
                    </a:lnTo>
                    <a:lnTo>
                      <a:pt x="327" y="112"/>
                    </a:lnTo>
                    <a:lnTo>
                      <a:pt x="327" y="127"/>
                    </a:lnTo>
                    <a:lnTo>
                      <a:pt x="304" y="132"/>
                    </a:lnTo>
                    <a:lnTo>
                      <a:pt x="208" y="133"/>
                    </a:lnTo>
                    <a:lnTo>
                      <a:pt x="200" y="115"/>
                    </a:lnTo>
                    <a:lnTo>
                      <a:pt x="175" y="132"/>
                    </a:lnTo>
                    <a:lnTo>
                      <a:pt x="147" y="115"/>
                    </a:lnTo>
                    <a:lnTo>
                      <a:pt x="127" y="126"/>
                    </a:lnTo>
                    <a:lnTo>
                      <a:pt x="91" y="39"/>
                    </a:lnTo>
                    <a:lnTo>
                      <a:pt x="48" y="47"/>
                    </a:lnTo>
                    <a:lnTo>
                      <a:pt x="0" y="2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35"/>
              <p:cNvSpPr>
                <a:spLocks/>
              </p:cNvSpPr>
              <p:nvPr/>
            </p:nvSpPr>
            <p:spPr bwMode="auto">
              <a:xfrm>
                <a:off x="1947153" y="2219736"/>
                <a:ext cx="255289" cy="171959"/>
              </a:xfrm>
              <a:custGeom>
                <a:avLst/>
                <a:gdLst>
                  <a:gd name="T0" fmla="*/ 0 w 275"/>
                  <a:gd name="T1" fmla="*/ 56 h 178"/>
                  <a:gd name="T2" fmla="*/ 67 w 275"/>
                  <a:gd name="T3" fmla="*/ 46 h 178"/>
                  <a:gd name="T4" fmla="*/ 31 w 275"/>
                  <a:gd name="T5" fmla="*/ 22 h 178"/>
                  <a:gd name="T6" fmla="*/ 90 w 275"/>
                  <a:gd name="T7" fmla="*/ 10 h 178"/>
                  <a:gd name="T8" fmla="*/ 43 w 275"/>
                  <a:gd name="T9" fmla="*/ 0 h 178"/>
                  <a:gd name="T10" fmla="*/ 117 w 275"/>
                  <a:gd name="T11" fmla="*/ 13 h 178"/>
                  <a:gd name="T12" fmla="*/ 138 w 275"/>
                  <a:gd name="T13" fmla="*/ 47 h 178"/>
                  <a:gd name="T14" fmla="*/ 177 w 275"/>
                  <a:gd name="T15" fmla="*/ 47 h 178"/>
                  <a:gd name="T16" fmla="*/ 190 w 275"/>
                  <a:gd name="T17" fmla="*/ 71 h 178"/>
                  <a:gd name="T18" fmla="*/ 193 w 275"/>
                  <a:gd name="T19" fmla="*/ 54 h 178"/>
                  <a:gd name="T20" fmla="*/ 213 w 275"/>
                  <a:gd name="T21" fmla="*/ 56 h 178"/>
                  <a:gd name="T22" fmla="*/ 204 w 275"/>
                  <a:gd name="T23" fmla="*/ 71 h 178"/>
                  <a:gd name="T24" fmla="*/ 227 w 275"/>
                  <a:gd name="T25" fmla="*/ 81 h 178"/>
                  <a:gd name="T26" fmla="*/ 213 w 275"/>
                  <a:gd name="T27" fmla="*/ 99 h 178"/>
                  <a:gd name="T28" fmla="*/ 255 w 275"/>
                  <a:gd name="T29" fmla="*/ 96 h 178"/>
                  <a:gd name="T30" fmla="*/ 275 w 275"/>
                  <a:gd name="T31" fmla="*/ 120 h 178"/>
                  <a:gd name="T32" fmla="*/ 223 w 275"/>
                  <a:gd name="T33" fmla="*/ 127 h 178"/>
                  <a:gd name="T34" fmla="*/ 208 w 275"/>
                  <a:gd name="T35" fmla="*/ 149 h 178"/>
                  <a:gd name="T36" fmla="*/ 198 w 275"/>
                  <a:gd name="T37" fmla="*/ 127 h 178"/>
                  <a:gd name="T38" fmla="*/ 185 w 275"/>
                  <a:gd name="T39" fmla="*/ 177 h 178"/>
                  <a:gd name="T40" fmla="*/ 151 w 275"/>
                  <a:gd name="T41" fmla="*/ 150 h 178"/>
                  <a:gd name="T42" fmla="*/ 168 w 275"/>
                  <a:gd name="T43" fmla="*/ 178 h 178"/>
                  <a:gd name="T44" fmla="*/ 104 w 275"/>
                  <a:gd name="T45" fmla="*/ 174 h 178"/>
                  <a:gd name="T46" fmla="*/ 84 w 275"/>
                  <a:gd name="T47" fmla="*/ 160 h 178"/>
                  <a:gd name="T48" fmla="*/ 114 w 275"/>
                  <a:gd name="T49" fmla="*/ 157 h 178"/>
                  <a:gd name="T50" fmla="*/ 83 w 275"/>
                  <a:gd name="T51" fmla="*/ 153 h 178"/>
                  <a:gd name="T52" fmla="*/ 73 w 275"/>
                  <a:gd name="T53" fmla="*/ 144 h 178"/>
                  <a:gd name="T54" fmla="*/ 90 w 275"/>
                  <a:gd name="T55" fmla="*/ 143 h 178"/>
                  <a:gd name="T56" fmla="*/ 63 w 275"/>
                  <a:gd name="T57" fmla="*/ 131 h 178"/>
                  <a:gd name="T58" fmla="*/ 148 w 275"/>
                  <a:gd name="T59" fmla="*/ 116 h 178"/>
                  <a:gd name="T60" fmla="*/ 43 w 275"/>
                  <a:gd name="T61" fmla="*/ 120 h 178"/>
                  <a:gd name="T62" fmla="*/ 24 w 275"/>
                  <a:gd name="T63" fmla="*/ 101 h 178"/>
                  <a:gd name="T64" fmla="*/ 63 w 275"/>
                  <a:gd name="T65" fmla="*/ 94 h 178"/>
                  <a:gd name="T66" fmla="*/ 4 w 275"/>
                  <a:gd name="T67" fmla="*/ 81 h 178"/>
                  <a:gd name="T68" fmla="*/ 17 w 275"/>
                  <a:gd name="T69" fmla="*/ 80 h 178"/>
                  <a:gd name="T70" fmla="*/ 1 w 275"/>
                  <a:gd name="T71" fmla="*/ 69 h 178"/>
                  <a:gd name="T72" fmla="*/ 67 w 275"/>
                  <a:gd name="T73" fmla="*/ 69 h 178"/>
                  <a:gd name="T74" fmla="*/ 0 w 275"/>
                  <a:gd name="T75" fmla="*/ 56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75" h="178">
                    <a:moveTo>
                      <a:pt x="0" y="56"/>
                    </a:moveTo>
                    <a:lnTo>
                      <a:pt x="67" y="46"/>
                    </a:lnTo>
                    <a:lnTo>
                      <a:pt x="31" y="22"/>
                    </a:lnTo>
                    <a:lnTo>
                      <a:pt x="90" y="10"/>
                    </a:lnTo>
                    <a:lnTo>
                      <a:pt x="43" y="0"/>
                    </a:lnTo>
                    <a:lnTo>
                      <a:pt x="117" y="13"/>
                    </a:lnTo>
                    <a:lnTo>
                      <a:pt x="138" y="47"/>
                    </a:lnTo>
                    <a:lnTo>
                      <a:pt x="177" y="47"/>
                    </a:lnTo>
                    <a:lnTo>
                      <a:pt x="190" y="71"/>
                    </a:lnTo>
                    <a:lnTo>
                      <a:pt x="193" y="54"/>
                    </a:lnTo>
                    <a:lnTo>
                      <a:pt x="213" y="56"/>
                    </a:lnTo>
                    <a:lnTo>
                      <a:pt x="204" y="71"/>
                    </a:lnTo>
                    <a:lnTo>
                      <a:pt x="227" y="81"/>
                    </a:lnTo>
                    <a:lnTo>
                      <a:pt x="213" y="99"/>
                    </a:lnTo>
                    <a:lnTo>
                      <a:pt x="255" y="96"/>
                    </a:lnTo>
                    <a:lnTo>
                      <a:pt x="275" y="120"/>
                    </a:lnTo>
                    <a:lnTo>
                      <a:pt x="223" y="127"/>
                    </a:lnTo>
                    <a:lnTo>
                      <a:pt x="208" y="149"/>
                    </a:lnTo>
                    <a:lnTo>
                      <a:pt x="198" y="127"/>
                    </a:lnTo>
                    <a:lnTo>
                      <a:pt x="185" y="177"/>
                    </a:lnTo>
                    <a:lnTo>
                      <a:pt x="151" y="150"/>
                    </a:lnTo>
                    <a:lnTo>
                      <a:pt x="168" y="178"/>
                    </a:lnTo>
                    <a:lnTo>
                      <a:pt x="104" y="174"/>
                    </a:lnTo>
                    <a:lnTo>
                      <a:pt x="84" y="160"/>
                    </a:lnTo>
                    <a:lnTo>
                      <a:pt x="114" y="157"/>
                    </a:lnTo>
                    <a:lnTo>
                      <a:pt x="83" y="153"/>
                    </a:lnTo>
                    <a:lnTo>
                      <a:pt x="73" y="144"/>
                    </a:lnTo>
                    <a:lnTo>
                      <a:pt x="90" y="143"/>
                    </a:lnTo>
                    <a:lnTo>
                      <a:pt x="63" y="131"/>
                    </a:lnTo>
                    <a:lnTo>
                      <a:pt x="148" y="116"/>
                    </a:lnTo>
                    <a:lnTo>
                      <a:pt x="43" y="120"/>
                    </a:lnTo>
                    <a:lnTo>
                      <a:pt x="24" y="101"/>
                    </a:lnTo>
                    <a:lnTo>
                      <a:pt x="63" y="94"/>
                    </a:lnTo>
                    <a:lnTo>
                      <a:pt x="4" y="81"/>
                    </a:lnTo>
                    <a:lnTo>
                      <a:pt x="17" y="80"/>
                    </a:lnTo>
                    <a:lnTo>
                      <a:pt x="1" y="69"/>
                    </a:lnTo>
                    <a:lnTo>
                      <a:pt x="67" y="69"/>
                    </a:lnTo>
                    <a:lnTo>
                      <a:pt x="0" y="5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36"/>
              <p:cNvSpPr>
                <a:spLocks/>
              </p:cNvSpPr>
              <p:nvPr/>
            </p:nvSpPr>
            <p:spPr bwMode="auto">
              <a:xfrm>
                <a:off x="1947153" y="2512066"/>
                <a:ext cx="61047" cy="42990"/>
              </a:xfrm>
              <a:custGeom>
                <a:avLst/>
                <a:gdLst>
                  <a:gd name="T0" fmla="*/ 0 w 67"/>
                  <a:gd name="T1" fmla="*/ 32 h 46"/>
                  <a:gd name="T2" fmla="*/ 11 w 67"/>
                  <a:gd name="T3" fmla="*/ 0 h 46"/>
                  <a:gd name="T4" fmla="*/ 54 w 67"/>
                  <a:gd name="T5" fmla="*/ 10 h 46"/>
                  <a:gd name="T6" fmla="*/ 67 w 67"/>
                  <a:gd name="T7" fmla="*/ 46 h 46"/>
                  <a:gd name="T8" fmla="*/ 0 w 67"/>
                  <a:gd name="T9" fmla="*/ 3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6">
                    <a:moveTo>
                      <a:pt x="0" y="32"/>
                    </a:moveTo>
                    <a:lnTo>
                      <a:pt x="11" y="0"/>
                    </a:lnTo>
                    <a:lnTo>
                      <a:pt x="54" y="10"/>
                    </a:lnTo>
                    <a:lnTo>
                      <a:pt x="67" y="46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37"/>
              <p:cNvSpPr>
                <a:spLocks/>
              </p:cNvSpPr>
              <p:nvPr/>
            </p:nvSpPr>
            <p:spPr bwMode="auto">
              <a:xfrm>
                <a:off x="1947153" y="2408891"/>
                <a:ext cx="69372" cy="14330"/>
              </a:xfrm>
              <a:custGeom>
                <a:avLst/>
                <a:gdLst>
                  <a:gd name="T0" fmla="*/ 0 w 75"/>
                  <a:gd name="T1" fmla="*/ 5 h 15"/>
                  <a:gd name="T2" fmla="*/ 17 w 75"/>
                  <a:gd name="T3" fmla="*/ 15 h 15"/>
                  <a:gd name="T4" fmla="*/ 75 w 75"/>
                  <a:gd name="T5" fmla="*/ 5 h 15"/>
                  <a:gd name="T6" fmla="*/ 20 w 75"/>
                  <a:gd name="T7" fmla="*/ 0 h 15"/>
                  <a:gd name="T8" fmla="*/ 0 w 75"/>
                  <a:gd name="T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5">
                    <a:moveTo>
                      <a:pt x="0" y="5"/>
                    </a:moveTo>
                    <a:lnTo>
                      <a:pt x="17" y="15"/>
                    </a:lnTo>
                    <a:lnTo>
                      <a:pt x="75" y="5"/>
                    </a:lnTo>
                    <a:lnTo>
                      <a:pt x="20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38"/>
              <p:cNvSpPr>
                <a:spLocks/>
              </p:cNvSpPr>
              <p:nvPr/>
            </p:nvSpPr>
            <p:spPr bwMode="auto">
              <a:xfrm>
                <a:off x="1961027" y="2586581"/>
                <a:ext cx="119320" cy="88845"/>
              </a:xfrm>
              <a:custGeom>
                <a:avLst/>
                <a:gdLst>
                  <a:gd name="T0" fmla="*/ 0 w 131"/>
                  <a:gd name="T1" fmla="*/ 15 h 95"/>
                  <a:gd name="T2" fmla="*/ 3 w 131"/>
                  <a:gd name="T3" fmla="*/ 59 h 95"/>
                  <a:gd name="T4" fmla="*/ 17 w 131"/>
                  <a:gd name="T5" fmla="*/ 68 h 95"/>
                  <a:gd name="T6" fmla="*/ 13 w 131"/>
                  <a:gd name="T7" fmla="*/ 93 h 95"/>
                  <a:gd name="T8" fmla="*/ 32 w 131"/>
                  <a:gd name="T9" fmla="*/ 95 h 95"/>
                  <a:gd name="T10" fmla="*/ 54 w 131"/>
                  <a:gd name="T11" fmla="*/ 73 h 95"/>
                  <a:gd name="T12" fmla="*/ 32 w 131"/>
                  <a:gd name="T13" fmla="*/ 59 h 95"/>
                  <a:gd name="T14" fmla="*/ 86 w 131"/>
                  <a:gd name="T15" fmla="*/ 59 h 95"/>
                  <a:gd name="T16" fmla="*/ 131 w 131"/>
                  <a:gd name="T17" fmla="*/ 6 h 95"/>
                  <a:gd name="T18" fmla="*/ 10 w 131"/>
                  <a:gd name="T19" fmla="*/ 0 h 95"/>
                  <a:gd name="T20" fmla="*/ 26 w 131"/>
                  <a:gd name="T21" fmla="*/ 18 h 95"/>
                  <a:gd name="T22" fmla="*/ 0 w 131"/>
                  <a:gd name="T23" fmla="*/ 1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1" h="95">
                    <a:moveTo>
                      <a:pt x="0" y="15"/>
                    </a:moveTo>
                    <a:lnTo>
                      <a:pt x="3" y="59"/>
                    </a:lnTo>
                    <a:lnTo>
                      <a:pt x="17" y="68"/>
                    </a:lnTo>
                    <a:lnTo>
                      <a:pt x="13" y="93"/>
                    </a:lnTo>
                    <a:lnTo>
                      <a:pt x="32" y="95"/>
                    </a:lnTo>
                    <a:lnTo>
                      <a:pt x="54" y="73"/>
                    </a:lnTo>
                    <a:lnTo>
                      <a:pt x="32" y="59"/>
                    </a:lnTo>
                    <a:lnTo>
                      <a:pt x="86" y="59"/>
                    </a:lnTo>
                    <a:lnTo>
                      <a:pt x="131" y="6"/>
                    </a:lnTo>
                    <a:lnTo>
                      <a:pt x="10" y="0"/>
                    </a:lnTo>
                    <a:lnTo>
                      <a:pt x="26" y="18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39"/>
              <p:cNvSpPr>
                <a:spLocks/>
              </p:cNvSpPr>
              <p:nvPr/>
            </p:nvSpPr>
            <p:spPr bwMode="auto">
              <a:xfrm>
                <a:off x="2044273" y="2122293"/>
                <a:ext cx="693719" cy="363979"/>
              </a:xfrm>
              <a:custGeom>
                <a:avLst/>
                <a:gdLst>
                  <a:gd name="T0" fmla="*/ 41 w 752"/>
                  <a:gd name="T1" fmla="*/ 104 h 382"/>
                  <a:gd name="T2" fmla="*/ 80 w 752"/>
                  <a:gd name="T3" fmla="*/ 110 h 382"/>
                  <a:gd name="T4" fmla="*/ 184 w 752"/>
                  <a:gd name="T5" fmla="*/ 107 h 382"/>
                  <a:gd name="T6" fmla="*/ 163 w 752"/>
                  <a:gd name="T7" fmla="*/ 121 h 382"/>
                  <a:gd name="T8" fmla="*/ 139 w 752"/>
                  <a:gd name="T9" fmla="*/ 148 h 382"/>
                  <a:gd name="T10" fmla="*/ 206 w 752"/>
                  <a:gd name="T11" fmla="*/ 150 h 382"/>
                  <a:gd name="T12" fmla="*/ 291 w 752"/>
                  <a:gd name="T13" fmla="*/ 114 h 382"/>
                  <a:gd name="T14" fmla="*/ 403 w 752"/>
                  <a:gd name="T15" fmla="*/ 126 h 382"/>
                  <a:gd name="T16" fmla="*/ 293 w 752"/>
                  <a:gd name="T17" fmla="*/ 198 h 382"/>
                  <a:gd name="T18" fmla="*/ 134 w 752"/>
                  <a:gd name="T19" fmla="*/ 161 h 382"/>
                  <a:gd name="T20" fmla="*/ 133 w 752"/>
                  <a:gd name="T21" fmla="*/ 191 h 382"/>
                  <a:gd name="T22" fmla="*/ 254 w 752"/>
                  <a:gd name="T23" fmla="*/ 237 h 382"/>
                  <a:gd name="T24" fmla="*/ 167 w 752"/>
                  <a:gd name="T25" fmla="*/ 238 h 382"/>
                  <a:gd name="T26" fmla="*/ 149 w 752"/>
                  <a:gd name="T27" fmla="*/ 271 h 382"/>
                  <a:gd name="T28" fmla="*/ 181 w 752"/>
                  <a:gd name="T29" fmla="*/ 257 h 382"/>
                  <a:gd name="T30" fmla="*/ 151 w 752"/>
                  <a:gd name="T31" fmla="*/ 290 h 382"/>
                  <a:gd name="T32" fmla="*/ 176 w 752"/>
                  <a:gd name="T33" fmla="*/ 312 h 382"/>
                  <a:gd name="T34" fmla="*/ 184 w 752"/>
                  <a:gd name="T35" fmla="*/ 325 h 382"/>
                  <a:gd name="T36" fmla="*/ 127 w 752"/>
                  <a:gd name="T37" fmla="*/ 331 h 382"/>
                  <a:gd name="T38" fmla="*/ 81 w 752"/>
                  <a:gd name="T39" fmla="*/ 350 h 382"/>
                  <a:gd name="T40" fmla="*/ 159 w 752"/>
                  <a:gd name="T41" fmla="*/ 379 h 382"/>
                  <a:gd name="T42" fmla="*/ 210 w 752"/>
                  <a:gd name="T43" fmla="*/ 368 h 382"/>
                  <a:gd name="T44" fmla="*/ 237 w 752"/>
                  <a:gd name="T45" fmla="*/ 368 h 382"/>
                  <a:gd name="T46" fmla="*/ 267 w 752"/>
                  <a:gd name="T47" fmla="*/ 382 h 382"/>
                  <a:gd name="T48" fmla="*/ 314 w 752"/>
                  <a:gd name="T49" fmla="*/ 350 h 382"/>
                  <a:gd name="T50" fmla="*/ 337 w 752"/>
                  <a:gd name="T51" fmla="*/ 324 h 382"/>
                  <a:gd name="T52" fmla="*/ 391 w 752"/>
                  <a:gd name="T53" fmla="*/ 290 h 382"/>
                  <a:gd name="T54" fmla="*/ 414 w 752"/>
                  <a:gd name="T55" fmla="*/ 275 h 382"/>
                  <a:gd name="T56" fmla="*/ 420 w 752"/>
                  <a:gd name="T57" fmla="*/ 244 h 382"/>
                  <a:gd name="T58" fmla="*/ 346 w 752"/>
                  <a:gd name="T59" fmla="*/ 228 h 382"/>
                  <a:gd name="T60" fmla="*/ 344 w 752"/>
                  <a:gd name="T61" fmla="*/ 220 h 382"/>
                  <a:gd name="T62" fmla="*/ 495 w 752"/>
                  <a:gd name="T63" fmla="*/ 198 h 382"/>
                  <a:gd name="T64" fmla="*/ 530 w 752"/>
                  <a:gd name="T65" fmla="*/ 173 h 382"/>
                  <a:gd name="T66" fmla="*/ 673 w 752"/>
                  <a:gd name="T67" fmla="*/ 98 h 382"/>
                  <a:gd name="T68" fmla="*/ 564 w 752"/>
                  <a:gd name="T69" fmla="*/ 96 h 382"/>
                  <a:gd name="T70" fmla="*/ 752 w 752"/>
                  <a:gd name="T71" fmla="*/ 59 h 382"/>
                  <a:gd name="T72" fmla="*/ 693 w 752"/>
                  <a:gd name="T73" fmla="*/ 16 h 382"/>
                  <a:gd name="T74" fmla="*/ 448 w 752"/>
                  <a:gd name="T75" fmla="*/ 0 h 382"/>
                  <a:gd name="T76" fmla="*/ 414 w 752"/>
                  <a:gd name="T77" fmla="*/ 7 h 382"/>
                  <a:gd name="T78" fmla="*/ 373 w 752"/>
                  <a:gd name="T79" fmla="*/ 41 h 382"/>
                  <a:gd name="T80" fmla="*/ 290 w 752"/>
                  <a:gd name="T81" fmla="*/ 24 h 382"/>
                  <a:gd name="T82" fmla="*/ 221 w 752"/>
                  <a:gd name="T83" fmla="*/ 27 h 382"/>
                  <a:gd name="T84" fmla="*/ 263 w 752"/>
                  <a:gd name="T85" fmla="*/ 67 h 382"/>
                  <a:gd name="T86" fmla="*/ 163 w 752"/>
                  <a:gd name="T87" fmla="*/ 69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52" h="382">
                    <a:moveTo>
                      <a:pt x="0" y="90"/>
                    </a:moveTo>
                    <a:lnTo>
                      <a:pt x="66" y="90"/>
                    </a:lnTo>
                    <a:lnTo>
                      <a:pt x="41" y="104"/>
                    </a:lnTo>
                    <a:lnTo>
                      <a:pt x="136" y="94"/>
                    </a:lnTo>
                    <a:lnTo>
                      <a:pt x="54" y="104"/>
                    </a:lnTo>
                    <a:lnTo>
                      <a:pt x="80" y="110"/>
                    </a:lnTo>
                    <a:lnTo>
                      <a:pt x="53" y="113"/>
                    </a:lnTo>
                    <a:lnTo>
                      <a:pt x="63" y="123"/>
                    </a:lnTo>
                    <a:lnTo>
                      <a:pt x="184" y="107"/>
                    </a:lnTo>
                    <a:lnTo>
                      <a:pt x="66" y="131"/>
                    </a:lnTo>
                    <a:lnTo>
                      <a:pt x="117" y="148"/>
                    </a:lnTo>
                    <a:lnTo>
                      <a:pt x="163" y="121"/>
                    </a:lnTo>
                    <a:lnTo>
                      <a:pt x="241" y="117"/>
                    </a:lnTo>
                    <a:lnTo>
                      <a:pt x="159" y="128"/>
                    </a:lnTo>
                    <a:lnTo>
                      <a:pt x="139" y="148"/>
                    </a:lnTo>
                    <a:lnTo>
                      <a:pt x="189" y="151"/>
                    </a:lnTo>
                    <a:lnTo>
                      <a:pt x="241" y="130"/>
                    </a:lnTo>
                    <a:lnTo>
                      <a:pt x="206" y="150"/>
                    </a:lnTo>
                    <a:lnTo>
                      <a:pt x="241" y="150"/>
                    </a:lnTo>
                    <a:lnTo>
                      <a:pt x="297" y="134"/>
                    </a:lnTo>
                    <a:lnTo>
                      <a:pt x="291" y="114"/>
                    </a:lnTo>
                    <a:lnTo>
                      <a:pt x="351" y="96"/>
                    </a:lnTo>
                    <a:lnTo>
                      <a:pt x="307" y="133"/>
                    </a:lnTo>
                    <a:lnTo>
                      <a:pt x="403" y="126"/>
                    </a:lnTo>
                    <a:lnTo>
                      <a:pt x="210" y="161"/>
                    </a:lnTo>
                    <a:lnTo>
                      <a:pt x="254" y="198"/>
                    </a:lnTo>
                    <a:lnTo>
                      <a:pt x="293" y="198"/>
                    </a:lnTo>
                    <a:lnTo>
                      <a:pt x="273" y="205"/>
                    </a:lnTo>
                    <a:lnTo>
                      <a:pt x="197" y="167"/>
                    </a:lnTo>
                    <a:lnTo>
                      <a:pt x="134" y="161"/>
                    </a:lnTo>
                    <a:lnTo>
                      <a:pt x="133" y="177"/>
                    </a:lnTo>
                    <a:lnTo>
                      <a:pt x="161" y="184"/>
                    </a:lnTo>
                    <a:lnTo>
                      <a:pt x="133" y="191"/>
                    </a:lnTo>
                    <a:lnTo>
                      <a:pt x="210" y="233"/>
                    </a:lnTo>
                    <a:lnTo>
                      <a:pt x="179" y="235"/>
                    </a:lnTo>
                    <a:lnTo>
                      <a:pt x="254" y="237"/>
                    </a:lnTo>
                    <a:lnTo>
                      <a:pt x="211" y="247"/>
                    </a:lnTo>
                    <a:lnTo>
                      <a:pt x="236" y="261"/>
                    </a:lnTo>
                    <a:lnTo>
                      <a:pt x="167" y="238"/>
                    </a:lnTo>
                    <a:lnTo>
                      <a:pt x="126" y="247"/>
                    </a:lnTo>
                    <a:lnTo>
                      <a:pt x="110" y="282"/>
                    </a:lnTo>
                    <a:lnTo>
                      <a:pt x="149" y="271"/>
                    </a:lnTo>
                    <a:lnTo>
                      <a:pt x="143" y="282"/>
                    </a:lnTo>
                    <a:lnTo>
                      <a:pt x="157" y="282"/>
                    </a:lnTo>
                    <a:lnTo>
                      <a:pt x="181" y="257"/>
                    </a:lnTo>
                    <a:lnTo>
                      <a:pt x="173" y="278"/>
                    </a:lnTo>
                    <a:lnTo>
                      <a:pt x="194" y="281"/>
                    </a:lnTo>
                    <a:lnTo>
                      <a:pt x="151" y="290"/>
                    </a:lnTo>
                    <a:lnTo>
                      <a:pt x="179" y="291"/>
                    </a:lnTo>
                    <a:lnTo>
                      <a:pt x="157" y="298"/>
                    </a:lnTo>
                    <a:lnTo>
                      <a:pt x="176" y="312"/>
                    </a:lnTo>
                    <a:lnTo>
                      <a:pt x="206" y="312"/>
                    </a:lnTo>
                    <a:lnTo>
                      <a:pt x="236" y="287"/>
                    </a:lnTo>
                    <a:lnTo>
                      <a:pt x="184" y="325"/>
                    </a:lnTo>
                    <a:lnTo>
                      <a:pt x="133" y="295"/>
                    </a:lnTo>
                    <a:lnTo>
                      <a:pt x="89" y="301"/>
                    </a:lnTo>
                    <a:lnTo>
                      <a:pt x="127" y="331"/>
                    </a:lnTo>
                    <a:lnTo>
                      <a:pt x="63" y="348"/>
                    </a:lnTo>
                    <a:lnTo>
                      <a:pt x="70" y="371"/>
                    </a:lnTo>
                    <a:lnTo>
                      <a:pt x="81" y="350"/>
                    </a:lnTo>
                    <a:lnTo>
                      <a:pt x="84" y="371"/>
                    </a:lnTo>
                    <a:lnTo>
                      <a:pt x="129" y="361"/>
                    </a:lnTo>
                    <a:lnTo>
                      <a:pt x="159" y="379"/>
                    </a:lnTo>
                    <a:lnTo>
                      <a:pt x="181" y="378"/>
                    </a:lnTo>
                    <a:lnTo>
                      <a:pt x="166" y="364"/>
                    </a:lnTo>
                    <a:lnTo>
                      <a:pt x="210" y="368"/>
                    </a:lnTo>
                    <a:lnTo>
                      <a:pt x="206" y="354"/>
                    </a:lnTo>
                    <a:lnTo>
                      <a:pt x="226" y="371"/>
                    </a:lnTo>
                    <a:lnTo>
                      <a:pt x="237" y="368"/>
                    </a:lnTo>
                    <a:lnTo>
                      <a:pt x="231" y="357"/>
                    </a:lnTo>
                    <a:lnTo>
                      <a:pt x="266" y="368"/>
                    </a:lnTo>
                    <a:lnTo>
                      <a:pt x="267" y="382"/>
                    </a:lnTo>
                    <a:lnTo>
                      <a:pt x="331" y="368"/>
                    </a:lnTo>
                    <a:lnTo>
                      <a:pt x="343" y="345"/>
                    </a:lnTo>
                    <a:lnTo>
                      <a:pt x="314" y="350"/>
                    </a:lnTo>
                    <a:lnTo>
                      <a:pt x="314" y="331"/>
                    </a:lnTo>
                    <a:lnTo>
                      <a:pt x="241" y="330"/>
                    </a:lnTo>
                    <a:lnTo>
                      <a:pt x="337" y="324"/>
                    </a:lnTo>
                    <a:lnTo>
                      <a:pt x="350" y="308"/>
                    </a:lnTo>
                    <a:lnTo>
                      <a:pt x="337" y="290"/>
                    </a:lnTo>
                    <a:lnTo>
                      <a:pt x="391" y="290"/>
                    </a:lnTo>
                    <a:lnTo>
                      <a:pt x="403" y="282"/>
                    </a:lnTo>
                    <a:lnTo>
                      <a:pt x="366" y="278"/>
                    </a:lnTo>
                    <a:lnTo>
                      <a:pt x="414" y="275"/>
                    </a:lnTo>
                    <a:lnTo>
                      <a:pt x="383" y="263"/>
                    </a:lnTo>
                    <a:lnTo>
                      <a:pt x="421" y="254"/>
                    </a:lnTo>
                    <a:lnTo>
                      <a:pt x="420" y="244"/>
                    </a:lnTo>
                    <a:lnTo>
                      <a:pt x="347" y="238"/>
                    </a:lnTo>
                    <a:lnTo>
                      <a:pt x="388" y="231"/>
                    </a:lnTo>
                    <a:lnTo>
                      <a:pt x="346" y="228"/>
                    </a:lnTo>
                    <a:lnTo>
                      <a:pt x="421" y="235"/>
                    </a:lnTo>
                    <a:lnTo>
                      <a:pt x="424" y="224"/>
                    </a:lnTo>
                    <a:lnTo>
                      <a:pt x="344" y="220"/>
                    </a:lnTo>
                    <a:lnTo>
                      <a:pt x="448" y="205"/>
                    </a:lnTo>
                    <a:lnTo>
                      <a:pt x="420" y="193"/>
                    </a:lnTo>
                    <a:lnTo>
                      <a:pt x="495" y="198"/>
                    </a:lnTo>
                    <a:lnTo>
                      <a:pt x="518" y="177"/>
                    </a:lnTo>
                    <a:lnTo>
                      <a:pt x="481" y="175"/>
                    </a:lnTo>
                    <a:lnTo>
                      <a:pt x="530" y="173"/>
                    </a:lnTo>
                    <a:lnTo>
                      <a:pt x="524" y="158"/>
                    </a:lnTo>
                    <a:lnTo>
                      <a:pt x="547" y="161"/>
                    </a:lnTo>
                    <a:lnTo>
                      <a:pt x="673" y="98"/>
                    </a:lnTo>
                    <a:lnTo>
                      <a:pt x="534" y="121"/>
                    </a:lnTo>
                    <a:lnTo>
                      <a:pt x="611" y="94"/>
                    </a:lnTo>
                    <a:lnTo>
                      <a:pt x="564" y="96"/>
                    </a:lnTo>
                    <a:lnTo>
                      <a:pt x="553" y="84"/>
                    </a:lnTo>
                    <a:lnTo>
                      <a:pt x="641" y="90"/>
                    </a:lnTo>
                    <a:lnTo>
                      <a:pt x="752" y="59"/>
                    </a:lnTo>
                    <a:lnTo>
                      <a:pt x="752" y="41"/>
                    </a:lnTo>
                    <a:lnTo>
                      <a:pt x="704" y="41"/>
                    </a:lnTo>
                    <a:lnTo>
                      <a:pt x="693" y="16"/>
                    </a:lnTo>
                    <a:lnTo>
                      <a:pt x="564" y="27"/>
                    </a:lnTo>
                    <a:lnTo>
                      <a:pt x="620" y="10"/>
                    </a:lnTo>
                    <a:lnTo>
                      <a:pt x="448" y="0"/>
                    </a:lnTo>
                    <a:lnTo>
                      <a:pt x="434" y="13"/>
                    </a:lnTo>
                    <a:lnTo>
                      <a:pt x="446" y="20"/>
                    </a:lnTo>
                    <a:lnTo>
                      <a:pt x="414" y="7"/>
                    </a:lnTo>
                    <a:lnTo>
                      <a:pt x="338" y="7"/>
                    </a:lnTo>
                    <a:lnTo>
                      <a:pt x="393" y="33"/>
                    </a:lnTo>
                    <a:lnTo>
                      <a:pt x="373" y="41"/>
                    </a:lnTo>
                    <a:lnTo>
                      <a:pt x="346" y="14"/>
                    </a:lnTo>
                    <a:lnTo>
                      <a:pt x="276" y="11"/>
                    </a:lnTo>
                    <a:lnTo>
                      <a:pt x="290" y="24"/>
                    </a:lnTo>
                    <a:lnTo>
                      <a:pt x="237" y="20"/>
                    </a:lnTo>
                    <a:lnTo>
                      <a:pt x="263" y="37"/>
                    </a:lnTo>
                    <a:lnTo>
                      <a:pt x="221" y="27"/>
                    </a:lnTo>
                    <a:lnTo>
                      <a:pt x="234" y="37"/>
                    </a:lnTo>
                    <a:lnTo>
                      <a:pt x="209" y="41"/>
                    </a:lnTo>
                    <a:lnTo>
                      <a:pt x="263" y="67"/>
                    </a:lnTo>
                    <a:lnTo>
                      <a:pt x="144" y="39"/>
                    </a:lnTo>
                    <a:lnTo>
                      <a:pt x="116" y="59"/>
                    </a:lnTo>
                    <a:lnTo>
                      <a:pt x="163" y="69"/>
                    </a:lnTo>
                    <a:lnTo>
                      <a:pt x="84" y="61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40"/>
              <p:cNvSpPr>
                <a:spLocks/>
              </p:cNvSpPr>
              <p:nvPr/>
            </p:nvSpPr>
            <p:spPr bwMode="auto">
              <a:xfrm>
                <a:off x="2085897" y="2592313"/>
                <a:ext cx="652096" cy="478618"/>
              </a:xfrm>
              <a:custGeom>
                <a:avLst/>
                <a:gdLst>
                  <a:gd name="T0" fmla="*/ 6 w 704"/>
                  <a:gd name="T1" fmla="*/ 57 h 499"/>
                  <a:gd name="T2" fmla="*/ 84 w 704"/>
                  <a:gd name="T3" fmla="*/ 0 h 499"/>
                  <a:gd name="T4" fmla="*/ 82 w 704"/>
                  <a:gd name="T5" fmla="*/ 57 h 499"/>
                  <a:gd name="T6" fmla="*/ 124 w 704"/>
                  <a:gd name="T7" fmla="*/ 118 h 499"/>
                  <a:gd name="T8" fmla="*/ 127 w 704"/>
                  <a:gd name="T9" fmla="*/ 128 h 499"/>
                  <a:gd name="T10" fmla="*/ 100 w 704"/>
                  <a:gd name="T11" fmla="*/ 87 h 499"/>
                  <a:gd name="T12" fmla="*/ 106 w 704"/>
                  <a:gd name="T13" fmla="*/ 45 h 499"/>
                  <a:gd name="T14" fmla="*/ 110 w 704"/>
                  <a:gd name="T15" fmla="*/ 40 h 499"/>
                  <a:gd name="T16" fmla="*/ 123 w 704"/>
                  <a:gd name="T17" fmla="*/ 24 h 499"/>
                  <a:gd name="T18" fmla="*/ 180 w 704"/>
                  <a:gd name="T19" fmla="*/ 7 h 499"/>
                  <a:gd name="T20" fmla="*/ 210 w 704"/>
                  <a:gd name="T21" fmla="*/ 30 h 499"/>
                  <a:gd name="T22" fmla="*/ 223 w 704"/>
                  <a:gd name="T23" fmla="*/ 88 h 499"/>
                  <a:gd name="T24" fmla="*/ 267 w 704"/>
                  <a:gd name="T25" fmla="*/ 75 h 499"/>
                  <a:gd name="T26" fmla="*/ 363 w 704"/>
                  <a:gd name="T27" fmla="*/ 65 h 499"/>
                  <a:gd name="T28" fmla="*/ 370 w 704"/>
                  <a:gd name="T29" fmla="*/ 102 h 499"/>
                  <a:gd name="T30" fmla="*/ 394 w 704"/>
                  <a:gd name="T31" fmla="*/ 109 h 499"/>
                  <a:gd name="T32" fmla="*/ 431 w 704"/>
                  <a:gd name="T33" fmla="*/ 101 h 499"/>
                  <a:gd name="T34" fmla="*/ 464 w 704"/>
                  <a:gd name="T35" fmla="*/ 124 h 499"/>
                  <a:gd name="T36" fmla="*/ 477 w 704"/>
                  <a:gd name="T37" fmla="*/ 128 h 499"/>
                  <a:gd name="T38" fmla="*/ 496 w 704"/>
                  <a:gd name="T39" fmla="*/ 138 h 499"/>
                  <a:gd name="T40" fmla="*/ 530 w 704"/>
                  <a:gd name="T41" fmla="*/ 149 h 499"/>
                  <a:gd name="T42" fmla="*/ 526 w 704"/>
                  <a:gd name="T43" fmla="*/ 165 h 499"/>
                  <a:gd name="T44" fmla="*/ 538 w 704"/>
                  <a:gd name="T45" fmla="*/ 161 h 499"/>
                  <a:gd name="T46" fmla="*/ 521 w 704"/>
                  <a:gd name="T47" fmla="*/ 194 h 499"/>
                  <a:gd name="T48" fmla="*/ 528 w 704"/>
                  <a:gd name="T49" fmla="*/ 208 h 499"/>
                  <a:gd name="T50" fmla="*/ 533 w 704"/>
                  <a:gd name="T51" fmla="*/ 234 h 499"/>
                  <a:gd name="T52" fmla="*/ 620 w 704"/>
                  <a:gd name="T53" fmla="*/ 258 h 499"/>
                  <a:gd name="T54" fmla="*/ 663 w 704"/>
                  <a:gd name="T55" fmla="*/ 289 h 499"/>
                  <a:gd name="T56" fmla="*/ 704 w 704"/>
                  <a:gd name="T57" fmla="*/ 312 h 499"/>
                  <a:gd name="T58" fmla="*/ 675 w 704"/>
                  <a:gd name="T59" fmla="*/ 329 h 499"/>
                  <a:gd name="T60" fmla="*/ 674 w 704"/>
                  <a:gd name="T61" fmla="*/ 359 h 499"/>
                  <a:gd name="T62" fmla="*/ 650 w 704"/>
                  <a:gd name="T63" fmla="*/ 385 h 499"/>
                  <a:gd name="T64" fmla="*/ 540 w 704"/>
                  <a:gd name="T65" fmla="*/ 326 h 499"/>
                  <a:gd name="T66" fmla="*/ 546 w 704"/>
                  <a:gd name="T67" fmla="*/ 359 h 499"/>
                  <a:gd name="T68" fmla="*/ 576 w 704"/>
                  <a:gd name="T69" fmla="*/ 389 h 499"/>
                  <a:gd name="T70" fmla="*/ 610 w 704"/>
                  <a:gd name="T71" fmla="*/ 413 h 499"/>
                  <a:gd name="T72" fmla="*/ 620 w 704"/>
                  <a:gd name="T73" fmla="*/ 473 h 499"/>
                  <a:gd name="T74" fmla="*/ 587 w 704"/>
                  <a:gd name="T75" fmla="*/ 499 h 499"/>
                  <a:gd name="T76" fmla="*/ 443 w 704"/>
                  <a:gd name="T77" fmla="*/ 436 h 499"/>
                  <a:gd name="T78" fmla="*/ 420 w 704"/>
                  <a:gd name="T79" fmla="*/ 420 h 499"/>
                  <a:gd name="T80" fmla="*/ 377 w 704"/>
                  <a:gd name="T81" fmla="*/ 385 h 499"/>
                  <a:gd name="T82" fmla="*/ 356 w 704"/>
                  <a:gd name="T83" fmla="*/ 395 h 499"/>
                  <a:gd name="T84" fmla="*/ 293 w 704"/>
                  <a:gd name="T85" fmla="*/ 395 h 499"/>
                  <a:gd name="T86" fmla="*/ 404 w 704"/>
                  <a:gd name="T87" fmla="*/ 363 h 499"/>
                  <a:gd name="T88" fmla="*/ 436 w 704"/>
                  <a:gd name="T89" fmla="*/ 289 h 499"/>
                  <a:gd name="T90" fmla="*/ 373 w 704"/>
                  <a:gd name="T91" fmla="*/ 226 h 499"/>
                  <a:gd name="T92" fmla="*/ 330 w 704"/>
                  <a:gd name="T93" fmla="*/ 232 h 499"/>
                  <a:gd name="T94" fmla="*/ 349 w 704"/>
                  <a:gd name="T95" fmla="*/ 205 h 499"/>
                  <a:gd name="T96" fmla="*/ 304 w 704"/>
                  <a:gd name="T97" fmla="*/ 164 h 499"/>
                  <a:gd name="T98" fmla="*/ 276 w 704"/>
                  <a:gd name="T99" fmla="*/ 179 h 499"/>
                  <a:gd name="T100" fmla="*/ 224 w 704"/>
                  <a:gd name="T101" fmla="*/ 185 h 499"/>
                  <a:gd name="T102" fmla="*/ 16 w 704"/>
                  <a:gd name="T103" fmla="*/ 128 h 499"/>
                  <a:gd name="T104" fmla="*/ 0 w 704"/>
                  <a:gd name="T105" fmla="*/ 111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04" h="499">
                    <a:moveTo>
                      <a:pt x="0" y="111"/>
                    </a:moveTo>
                    <a:lnTo>
                      <a:pt x="6" y="57"/>
                    </a:lnTo>
                    <a:lnTo>
                      <a:pt x="34" y="18"/>
                    </a:lnTo>
                    <a:lnTo>
                      <a:pt x="84" y="0"/>
                    </a:lnTo>
                    <a:lnTo>
                      <a:pt x="124" y="7"/>
                    </a:lnTo>
                    <a:lnTo>
                      <a:pt x="82" y="57"/>
                    </a:lnTo>
                    <a:lnTo>
                      <a:pt x="92" y="88"/>
                    </a:lnTo>
                    <a:lnTo>
                      <a:pt x="124" y="118"/>
                    </a:lnTo>
                    <a:lnTo>
                      <a:pt x="84" y="129"/>
                    </a:lnTo>
                    <a:lnTo>
                      <a:pt x="127" y="128"/>
                    </a:lnTo>
                    <a:lnTo>
                      <a:pt x="132" y="102"/>
                    </a:lnTo>
                    <a:lnTo>
                      <a:pt x="100" y="87"/>
                    </a:lnTo>
                    <a:lnTo>
                      <a:pt x="127" y="68"/>
                    </a:lnTo>
                    <a:lnTo>
                      <a:pt x="106" y="45"/>
                    </a:lnTo>
                    <a:lnTo>
                      <a:pt x="147" y="51"/>
                    </a:lnTo>
                    <a:lnTo>
                      <a:pt x="110" y="40"/>
                    </a:lnTo>
                    <a:lnTo>
                      <a:pt x="153" y="42"/>
                    </a:lnTo>
                    <a:lnTo>
                      <a:pt x="123" y="24"/>
                    </a:lnTo>
                    <a:lnTo>
                      <a:pt x="157" y="25"/>
                    </a:lnTo>
                    <a:lnTo>
                      <a:pt x="180" y="7"/>
                    </a:lnTo>
                    <a:lnTo>
                      <a:pt x="207" y="5"/>
                    </a:lnTo>
                    <a:lnTo>
                      <a:pt x="210" y="30"/>
                    </a:lnTo>
                    <a:lnTo>
                      <a:pt x="230" y="40"/>
                    </a:lnTo>
                    <a:lnTo>
                      <a:pt x="223" y="88"/>
                    </a:lnTo>
                    <a:lnTo>
                      <a:pt x="250" y="65"/>
                    </a:lnTo>
                    <a:lnTo>
                      <a:pt x="267" y="75"/>
                    </a:lnTo>
                    <a:lnTo>
                      <a:pt x="304" y="51"/>
                    </a:lnTo>
                    <a:lnTo>
                      <a:pt x="363" y="65"/>
                    </a:lnTo>
                    <a:lnTo>
                      <a:pt x="389" y="88"/>
                    </a:lnTo>
                    <a:lnTo>
                      <a:pt x="370" y="102"/>
                    </a:lnTo>
                    <a:lnTo>
                      <a:pt x="404" y="97"/>
                    </a:lnTo>
                    <a:lnTo>
                      <a:pt x="394" y="109"/>
                    </a:lnTo>
                    <a:lnTo>
                      <a:pt x="414" y="118"/>
                    </a:lnTo>
                    <a:lnTo>
                      <a:pt x="431" y="101"/>
                    </a:lnTo>
                    <a:lnTo>
                      <a:pt x="457" y="109"/>
                    </a:lnTo>
                    <a:lnTo>
                      <a:pt x="464" y="124"/>
                    </a:lnTo>
                    <a:lnTo>
                      <a:pt x="443" y="128"/>
                    </a:lnTo>
                    <a:lnTo>
                      <a:pt x="477" y="128"/>
                    </a:lnTo>
                    <a:lnTo>
                      <a:pt x="471" y="148"/>
                    </a:lnTo>
                    <a:lnTo>
                      <a:pt x="496" y="138"/>
                    </a:lnTo>
                    <a:lnTo>
                      <a:pt x="480" y="154"/>
                    </a:lnTo>
                    <a:lnTo>
                      <a:pt x="530" y="149"/>
                    </a:lnTo>
                    <a:lnTo>
                      <a:pt x="503" y="165"/>
                    </a:lnTo>
                    <a:lnTo>
                      <a:pt x="526" y="165"/>
                    </a:lnTo>
                    <a:lnTo>
                      <a:pt x="517" y="178"/>
                    </a:lnTo>
                    <a:lnTo>
                      <a:pt x="538" y="161"/>
                    </a:lnTo>
                    <a:lnTo>
                      <a:pt x="561" y="178"/>
                    </a:lnTo>
                    <a:lnTo>
                      <a:pt x="521" y="194"/>
                    </a:lnTo>
                    <a:lnTo>
                      <a:pt x="580" y="205"/>
                    </a:lnTo>
                    <a:lnTo>
                      <a:pt x="528" y="208"/>
                    </a:lnTo>
                    <a:lnTo>
                      <a:pt x="548" y="216"/>
                    </a:lnTo>
                    <a:lnTo>
                      <a:pt x="533" y="234"/>
                    </a:lnTo>
                    <a:lnTo>
                      <a:pt x="591" y="262"/>
                    </a:lnTo>
                    <a:lnTo>
                      <a:pt x="620" y="258"/>
                    </a:lnTo>
                    <a:lnTo>
                      <a:pt x="634" y="292"/>
                    </a:lnTo>
                    <a:lnTo>
                      <a:pt x="663" y="289"/>
                    </a:lnTo>
                    <a:lnTo>
                      <a:pt x="660" y="305"/>
                    </a:lnTo>
                    <a:lnTo>
                      <a:pt x="704" y="312"/>
                    </a:lnTo>
                    <a:lnTo>
                      <a:pt x="697" y="332"/>
                    </a:lnTo>
                    <a:lnTo>
                      <a:pt x="675" y="329"/>
                    </a:lnTo>
                    <a:lnTo>
                      <a:pt x="685" y="341"/>
                    </a:lnTo>
                    <a:lnTo>
                      <a:pt x="674" y="359"/>
                    </a:lnTo>
                    <a:lnTo>
                      <a:pt x="654" y="351"/>
                    </a:lnTo>
                    <a:lnTo>
                      <a:pt x="650" y="385"/>
                    </a:lnTo>
                    <a:lnTo>
                      <a:pt x="570" y="319"/>
                    </a:lnTo>
                    <a:lnTo>
                      <a:pt x="540" y="326"/>
                    </a:lnTo>
                    <a:lnTo>
                      <a:pt x="561" y="342"/>
                    </a:lnTo>
                    <a:lnTo>
                      <a:pt x="546" y="359"/>
                    </a:lnTo>
                    <a:lnTo>
                      <a:pt x="557" y="358"/>
                    </a:lnTo>
                    <a:lnTo>
                      <a:pt x="576" y="389"/>
                    </a:lnTo>
                    <a:lnTo>
                      <a:pt x="613" y="396"/>
                    </a:lnTo>
                    <a:lnTo>
                      <a:pt x="610" y="413"/>
                    </a:lnTo>
                    <a:lnTo>
                      <a:pt x="631" y="430"/>
                    </a:lnTo>
                    <a:lnTo>
                      <a:pt x="620" y="473"/>
                    </a:lnTo>
                    <a:lnTo>
                      <a:pt x="521" y="429"/>
                    </a:lnTo>
                    <a:lnTo>
                      <a:pt x="587" y="499"/>
                    </a:lnTo>
                    <a:lnTo>
                      <a:pt x="461" y="460"/>
                    </a:lnTo>
                    <a:lnTo>
                      <a:pt x="443" y="436"/>
                    </a:lnTo>
                    <a:lnTo>
                      <a:pt x="460" y="435"/>
                    </a:lnTo>
                    <a:lnTo>
                      <a:pt x="420" y="420"/>
                    </a:lnTo>
                    <a:lnTo>
                      <a:pt x="407" y="395"/>
                    </a:lnTo>
                    <a:lnTo>
                      <a:pt x="377" y="385"/>
                    </a:lnTo>
                    <a:lnTo>
                      <a:pt x="374" y="403"/>
                    </a:lnTo>
                    <a:lnTo>
                      <a:pt x="356" y="395"/>
                    </a:lnTo>
                    <a:lnTo>
                      <a:pt x="329" y="412"/>
                    </a:lnTo>
                    <a:lnTo>
                      <a:pt x="293" y="395"/>
                    </a:lnTo>
                    <a:lnTo>
                      <a:pt x="311" y="363"/>
                    </a:lnTo>
                    <a:lnTo>
                      <a:pt x="404" y="363"/>
                    </a:lnTo>
                    <a:lnTo>
                      <a:pt x="383" y="333"/>
                    </a:lnTo>
                    <a:lnTo>
                      <a:pt x="436" y="289"/>
                    </a:lnTo>
                    <a:lnTo>
                      <a:pt x="399" y="231"/>
                    </a:lnTo>
                    <a:lnTo>
                      <a:pt x="373" y="226"/>
                    </a:lnTo>
                    <a:lnTo>
                      <a:pt x="387" y="215"/>
                    </a:lnTo>
                    <a:lnTo>
                      <a:pt x="330" y="232"/>
                    </a:lnTo>
                    <a:lnTo>
                      <a:pt x="329" y="215"/>
                    </a:lnTo>
                    <a:lnTo>
                      <a:pt x="349" y="205"/>
                    </a:lnTo>
                    <a:lnTo>
                      <a:pt x="306" y="182"/>
                    </a:lnTo>
                    <a:lnTo>
                      <a:pt x="304" y="164"/>
                    </a:lnTo>
                    <a:lnTo>
                      <a:pt x="266" y="155"/>
                    </a:lnTo>
                    <a:lnTo>
                      <a:pt x="276" y="179"/>
                    </a:lnTo>
                    <a:lnTo>
                      <a:pt x="207" y="171"/>
                    </a:lnTo>
                    <a:lnTo>
                      <a:pt x="224" y="185"/>
                    </a:lnTo>
                    <a:lnTo>
                      <a:pt x="46" y="161"/>
                    </a:lnTo>
                    <a:lnTo>
                      <a:pt x="16" y="128"/>
                    </a:lnTo>
                    <a:lnTo>
                      <a:pt x="72" y="131"/>
                    </a:lnTo>
                    <a:lnTo>
                      <a:pt x="0" y="11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41"/>
              <p:cNvSpPr>
                <a:spLocks/>
              </p:cNvSpPr>
              <p:nvPr/>
            </p:nvSpPr>
            <p:spPr bwMode="auto">
              <a:xfrm>
                <a:off x="2152494" y="2921901"/>
                <a:ext cx="149843" cy="103175"/>
              </a:xfrm>
              <a:custGeom>
                <a:avLst/>
                <a:gdLst>
                  <a:gd name="T0" fmla="*/ 0 w 162"/>
                  <a:gd name="T1" fmla="*/ 89 h 110"/>
                  <a:gd name="T2" fmla="*/ 22 w 162"/>
                  <a:gd name="T3" fmla="*/ 69 h 110"/>
                  <a:gd name="T4" fmla="*/ 38 w 162"/>
                  <a:gd name="T5" fmla="*/ 0 h 110"/>
                  <a:gd name="T6" fmla="*/ 52 w 162"/>
                  <a:gd name="T7" fmla="*/ 25 h 110"/>
                  <a:gd name="T8" fmla="*/ 90 w 162"/>
                  <a:gd name="T9" fmla="*/ 30 h 110"/>
                  <a:gd name="T10" fmla="*/ 162 w 162"/>
                  <a:gd name="T11" fmla="*/ 80 h 110"/>
                  <a:gd name="T12" fmla="*/ 152 w 162"/>
                  <a:gd name="T13" fmla="*/ 97 h 110"/>
                  <a:gd name="T14" fmla="*/ 87 w 162"/>
                  <a:gd name="T15" fmla="*/ 75 h 110"/>
                  <a:gd name="T16" fmla="*/ 47 w 162"/>
                  <a:gd name="T17" fmla="*/ 110 h 110"/>
                  <a:gd name="T18" fmla="*/ 37 w 162"/>
                  <a:gd name="T19" fmla="*/ 80 h 110"/>
                  <a:gd name="T20" fmla="*/ 0 w 162"/>
                  <a:gd name="T21" fmla="*/ 8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" h="110">
                    <a:moveTo>
                      <a:pt x="0" y="89"/>
                    </a:moveTo>
                    <a:lnTo>
                      <a:pt x="22" y="69"/>
                    </a:lnTo>
                    <a:lnTo>
                      <a:pt x="38" y="0"/>
                    </a:lnTo>
                    <a:lnTo>
                      <a:pt x="52" y="25"/>
                    </a:lnTo>
                    <a:lnTo>
                      <a:pt x="90" y="30"/>
                    </a:lnTo>
                    <a:lnTo>
                      <a:pt x="162" y="80"/>
                    </a:lnTo>
                    <a:lnTo>
                      <a:pt x="152" y="97"/>
                    </a:lnTo>
                    <a:lnTo>
                      <a:pt x="87" y="75"/>
                    </a:lnTo>
                    <a:lnTo>
                      <a:pt x="47" y="110"/>
                    </a:lnTo>
                    <a:lnTo>
                      <a:pt x="37" y="80"/>
                    </a:lnTo>
                    <a:lnTo>
                      <a:pt x="0" y="8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42"/>
              <p:cNvSpPr>
                <a:spLocks/>
              </p:cNvSpPr>
              <p:nvPr/>
            </p:nvSpPr>
            <p:spPr bwMode="auto">
              <a:xfrm>
                <a:off x="2785165" y="3411983"/>
                <a:ext cx="149843" cy="149031"/>
              </a:xfrm>
              <a:custGeom>
                <a:avLst/>
                <a:gdLst>
                  <a:gd name="T0" fmla="*/ 0 w 164"/>
                  <a:gd name="T1" fmla="*/ 123 h 157"/>
                  <a:gd name="T2" fmla="*/ 67 w 164"/>
                  <a:gd name="T3" fmla="*/ 9 h 157"/>
                  <a:gd name="T4" fmla="*/ 94 w 164"/>
                  <a:gd name="T5" fmla="*/ 0 h 157"/>
                  <a:gd name="T6" fmla="*/ 61 w 164"/>
                  <a:gd name="T7" fmla="*/ 61 h 157"/>
                  <a:gd name="T8" fmla="*/ 83 w 164"/>
                  <a:gd name="T9" fmla="*/ 47 h 157"/>
                  <a:gd name="T10" fmla="*/ 99 w 164"/>
                  <a:gd name="T11" fmla="*/ 74 h 157"/>
                  <a:gd name="T12" fmla="*/ 141 w 164"/>
                  <a:gd name="T13" fmla="*/ 74 h 157"/>
                  <a:gd name="T14" fmla="*/ 131 w 164"/>
                  <a:gd name="T15" fmla="*/ 97 h 157"/>
                  <a:gd name="T16" fmla="*/ 154 w 164"/>
                  <a:gd name="T17" fmla="*/ 96 h 157"/>
                  <a:gd name="T18" fmla="*/ 139 w 164"/>
                  <a:gd name="T19" fmla="*/ 121 h 157"/>
                  <a:gd name="T20" fmla="*/ 160 w 164"/>
                  <a:gd name="T21" fmla="*/ 107 h 157"/>
                  <a:gd name="T22" fmla="*/ 164 w 164"/>
                  <a:gd name="T23" fmla="*/ 130 h 157"/>
                  <a:gd name="T24" fmla="*/ 143 w 164"/>
                  <a:gd name="T25" fmla="*/ 157 h 157"/>
                  <a:gd name="T26" fmla="*/ 141 w 164"/>
                  <a:gd name="T27" fmla="*/ 138 h 157"/>
                  <a:gd name="T28" fmla="*/ 131 w 164"/>
                  <a:gd name="T29" fmla="*/ 148 h 157"/>
                  <a:gd name="T30" fmla="*/ 131 w 164"/>
                  <a:gd name="T31" fmla="*/ 118 h 157"/>
                  <a:gd name="T32" fmla="*/ 90 w 164"/>
                  <a:gd name="T33" fmla="*/ 148 h 157"/>
                  <a:gd name="T34" fmla="*/ 113 w 164"/>
                  <a:gd name="T35" fmla="*/ 127 h 157"/>
                  <a:gd name="T36" fmla="*/ 80 w 164"/>
                  <a:gd name="T37" fmla="*/ 130 h 157"/>
                  <a:gd name="T38" fmla="*/ 89 w 164"/>
                  <a:gd name="T39" fmla="*/ 120 h 157"/>
                  <a:gd name="T40" fmla="*/ 0 w 164"/>
                  <a:gd name="T41" fmla="*/ 12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4" h="157">
                    <a:moveTo>
                      <a:pt x="0" y="123"/>
                    </a:moveTo>
                    <a:lnTo>
                      <a:pt x="67" y="9"/>
                    </a:lnTo>
                    <a:lnTo>
                      <a:pt x="94" y="0"/>
                    </a:lnTo>
                    <a:lnTo>
                      <a:pt x="61" y="61"/>
                    </a:lnTo>
                    <a:lnTo>
                      <a:pt x="83" y="47"/>
                    </a:lnTo>
                    <a:lnTo>
                      <a:pt x="99" y="74"/>
                    </a:lnTo>
                    <a:lnTo>
                      <a:pt x="141" y="74"/>
                    </a:lnTo>
                    <a:lnTo>
                      <a:pt x="131" y="97"/>
                    </a:lnTo>
                    <a:lnTo>
                      <a:pt x="154" y="96"/>
                    </a:lnTo>
                    <a:lnTo>
                      <a:pt x="139" y="121"/>
                    </a:lnTo>
                    <a:lnTo>
                      <a:pt x="160" y="107"/>
                    </a:lnTo>
                    <a:lnTo>
                      <a:pt x="164" y="130"/>
                    </a:lnTo>
                    <a:lnTo>
                      <a:pt x="143" y="157"/>
                    </a:lnTo>
                    <a:lnTo>
                      <a:pt x="141" y="138"/>
                    </a:lnTo>
                    <a:lnTo>
                      <a:pt x="131" y="148"/>
                    </a:lnTo>
                    <a:lnTo>
                      <a:pt x="131" y="118"/>
                    </a:lnTo>
                    <a:lnTo>
                      <a:pt x="90" y="148"/>
                    </a:lnTo>
                    <a:lnTo>
                      <a:pt x="113" y="127"/>
                    </a:lnTo>
                    <a:lnTo>
                      <a:pt x="80" y="130"/>
                    </a:lnTo>
                    <a:lnTo>
                      <a:pt x="89" y="120"/>
                    </a:lnTo>
                    <a:lnTo>
                      <a:pt x="0" y="12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44"/>
              <p:cNvSpPr>
                <a:spLocks/>
              </p:cNvSpPr>
              <p:nvPr/>
            </p:nvSpPr>
            <p:spPr bwMode="auto">
              <a:xfrm>
                <a:off x="2416107" y="5137302"/>
                <a:ext cx="188692" cy="977299"/>
              </a:xfrm>
              <a:custGeom>
                <a:avLst/>
                <a:gdLst>
                  <a:gd name="T0" fmla="*/ 0 w 204"/>
                  <a:gd name="T1" fmla="*/ 799 h 1022"/>
                  <a:gd name="T2" fmla="*/ 17 w 204"/>
                  <a:gd name="T3" fmla="*/ 771 h 1022"/>
                  <a:gd name="T4" fmla="*/ 44 w 204"/>
                  <a:gd name="T5" fmla="*/ 791 h 1022"/>
                  <a:gd name="T6" fmla="*/ 70 w 204"/>
                  <a:gd name="T7" fmla="*/ 739 h 1022"/>
                  <a:gd name="T8" fmla="*/ 60 w 204"/>
                  <a:gd name="T9" fmla="*/ 718 h 1022"/>
                  <a:gd name="T10" fmla="*/ 81 w 204"/>
                  <a:gd name="T11" fmla="*/ 647 h 1022"/>
                  <a:gd name="T12" fmla="*/ 43 w 204"/>
                  <a:gd name="T13" fmla="*/ 639 h 1022"/>
                  <a:gd name="T14" fmla="*/ 48 w 204"/>
                  <a:gd name="T15" fmla="*/ 522 h 1022"/>
                  <a:gd name="T16" fmla="*/ 98 w 204"/>
                  <a:gd name="T17" fmla="*/ 401 h 1022"/>
                  <a:gd name="T18" fmla="*/ 98 w 204"/>
                  <a:gd name="T19" fmla="*/ 297 h 1022"/>
                  <a:gd name="T20" fmla="*/ 134 w 204"/>
                  <a:gd name="T21" fmla="*/ 103 h 1022"/>
                  <a:gd name="T22" fmla="*/ 122 w 204"/>
                  <a:gd name="T23" fmla="*/ 17 h 1022"/>
                  <a:gd name="T24" fmla="*/ 147 w 204"/>
                  <a:gd name="T25" fmla="*/ 0 h 1022"/>
                  <a:gd name="T26" fmla="*/ 172 w 204"/>
                  <a:gd name="T27" fmla="*/ 45 h 1022"/>
                  <a:gd name="T28" fmla="*/ 187 w 204"/>
                  <a:gd name="T29" fmla="*/ 134 h 1022"/>
                  <a:gd name="T30" fmla="*/ 204 w 204"/>
                  <a:gd name="T31" fmla="*/ 136 h 1022"/>
                  <a:gd name="T32" fmla="*/ 201 w 204"/>
                  <a:gd name="T33" fmla="*/ 167 h 1022"/>
                  <a:gd name="T34" fmla="*/ 175 w 204"/>
                  <a:gd name="T35" fmla="*/ 180 h 1022"/>
                  <a:gd name="T36" fmla="*/ 175 w 204"/>
                  <a:gd name="T37" fmla="*/ 239 h 1022"/>
                  <a:gd name="T38" fmla="*/ 147 w 204"/>
                  <a:gd name="T39" fmla="*/ 273 h 1022"/>
                  <a:gd name="T40" fmla="*/ 124 w 204"/>
                  <a:gd name="T41" fmla="*/ 357 h 1022"/>
                  <a:gd name="T42" fmla="*/ 141 w 204"/>
                  <a:gd name="T43" fmla="*/ 437 h 1022"/>
                  <a:gd name="T44" fmla="*/ 110 w 204"/>
                  <a:gd name="T45" fmla="*/ 504 h 1022"/>
                  <a:gd name="T46" fmla="*/ 87 w 204"/>
                  <a:gd name="T47" fmla="*/ 672 h 1022"/>
                  <a:gd name="T48" fmla="*/ 104 w 204"/>
                  <a:gd name="T49" fmla="*/ 734 h 1022"/>
                  <a:gd name="T50" fmla="*/ 88 w 204"/>
                  <a:gd name="T51" fmla="*/ 739 h 1022"/>
                  <a:gd name="T52" fmla="*/ 97 w 204"/>
                  <a:gd name="T53" fmla="*/ 794 h 1022"/>
                  <a:gd name="T54" fmla="*/ 54 w 204"/>
                  <a:gd name="T55" fmla="*/ 906 h 1022"/>
                  <a:gd name="T56" fmla="*/ 58 w 204"/>
                  <a:gd name="T57" fmla="*/ 925 h 1022"/>
                  <a:gd name="T58" fmla="*/ 80 w 204"/>
                  <a:gd name="T59" fmla="*/ 919 h 1022"/>
                  <a:gd name="T60" fmla="*/ 87 w 204"/>
                  <a:gd name="T61" fmla="*/ 962 h 1022"/>
                  <a:gd name="T62" fmla="*/ 175 w 204"/>
                  <a:gd name="T63" fmla="*/ 970 h 1022"/>
                  <a:gd name="T64" fmla="*/ 117 w 204"/>
                  <a:gd name="T65" fmla="*/ 989 h 1022"/>
                  <a:gd name="T66" fmla="*/ 110 w 204"/>
                  <a:gd name="T67" fmla="*/ 1022 h 1022"/>
                  <a:gd name="T68" fmla="*/ 84 w 204"/>
                  <a:gd name="T69" fmla="*/ 1012 h 1022"/>
                  <a:gd name="T70" fmla="*/ 112 w 204"/>
                  <a:gd name="T71" fmla="*/ 992 h 1022"/>
                  <a:gd name="T72" fmla="*/ 70 w 204"/>
                  <a:gd name="T73" fmla="*/ 982 h 1022"/>
                  <a:gd name="T74" fmla="*/ 64 w 204"/>
                  <a:gd name="T75" fmla="*/ 946 h 1022"/>
                  <a:gd name="T76" fmla="*/ 53 w 204"/>
                  <a:gd name="T77" fmla="*/ 963 h 1022"/>
                  <a:gd name="T78" fmla="*/ 37 w 204"/>
                  <a:gd name="T79" fmla="*/ 930 h 1022"/>
                  <a:gd name="T80" fmla="*/ 45 w 204"/>
                  <a:gd name="T81" fmla="*/ 919 h 1022"/>
                  <a:gd name="T82" fmla="*/ 25 w 204"/>
                  <a:gd name="T83" fmla="*/ 905 h 1022"/>
                  <a:gd name="T84" fmla="*/ 43 w 204"/>
                  <a:gd name="T85" fmla="*/ 886 h 1022"/>
                  <a:gd name="T86" fmla="*/ 27 w 204"/>
                  <a:gd name="T87" fmla="*/ 836 h 1022"/>
                  <a:gd name="T88" fmla="*/ 58 w 204"/>
                  <a:gd name="T89" fmla="*/ 842 h 1022"/>
                  <a:gd name="T90" fmla="*/ 27 w 204"/>
                  <a:gd name="T91" fmla="*/ 816 h 1022"/>
                  <a:gd name="T92" fmla="*/ 34 w 204"/>
                  <a:gd name="T93" fmla="*/ 798 h 1022"/>
                  <a:gd name="T94" fmla="*/ 0 w 204"/>
                  <a:gd name="T95" fmla="*/ 799 h 1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04" h="1022">
                    <a:moveTo>
                      <a:pt x="0" y="799"/>
                    </a:moveTo>
                    <a:lnTo>
                      <a:pt x="17" y="771"/>
                    </a:lnTo>
                    <a:lnTo>
                      <a:pt x="44" y="791"/>
                    </a:lnTo>
                    <a:lnTo>
                      <a:pt x="70" y="739"/>
                    </a:lnTo>
                    <a:lnTo>
                      <a:pt x="60" y="718"/>
                    </a:lnTo>
                    <a:lnTo>
                      <a:pt x="81" y="647"/>
                    </a:lnTo>
                    <a:lnTo>
                      <a:pt x="43" y="639"/>
                    </a:lnTo>
                    <a:lnTo>
                      <a:pt x="48" y="522"/>
                    </a:lnTo>
                    <a:lnTo>
                      <a:pt x="98" y="401"/>
                    </a:lnTo>
                    <a:lnTo>
                      <a:pt x="98" y="297"/>
                    </a:lnTo>
                    <a:lnTo>
                      <a:pt x="134" y="103"/>
                    </a:lnTo>
                    <a:lnTo>
                      <a:pt x="122" y="17"/>
                    </a:lnTo>
                    <a:lnTo>
                      <a:pt x="147" y="0"/>
                    </a:lnTo>
                    <a:lnTo>
                      <a:pt x="172" y="45"/>
                    </a:lnTo>
                    <a:lnTo>
                      <a:pt x="187" y="134"/>
                    </a:lnTo>
                    <a:lnTo>
                      <a:pt x="204" y="136"/>
                    </a:lnTo>
                    <a:lnTo>
                      <a:pt x="201" y="167"/>
                    </a:lnTo>
                    <a:lnTo>
                      <a:pt x="175" y="180"/>
                    </a:lnTo>
                    <a:lnTo>
                      <a:pt x="175" y="239"/>
                    </a:lnTo>
                    <a:lnTo>
                      <a:pt x="147" y="273"/>
                    </a:lnTo>
                    <a:lnTo>
                      <a:pt x="124" y="357"/>
                    </a:lnTo>
                    <a:lnTo>
                      <a:pt x="141" y="437"/>
                    </a:lnTo>
                    <a:lnTo>
                      <a:pt x="110" y="504"/>
                    </a:lnTo>
                    <a:lnTo>
                      <a:pt x="87" y="672"/>
                    </a:lnTo>
                    <a:lnTo>
                      <a:pt x="104" y="734"/>
                    </a:lnTo>
                    <a:lnTo>
                      <a:pt x="88" y="739"/>
                    </a:lnTo>
                    <a:lnTo>
                      <a:pt x="97" y="794"/>
                    </a:lnTo>
                    <a:lnTo>
                      <a:pt x="54" y="906"/>
                    </a:lnTo>
                    <a:lnTo>
                      <a:pt x="58" y="925"/>
                    </a:lnTo>
                    <a:lnTo>
                      <a:pt x="80" y="919"/>
                    </a:lnTo>
                    <a:lnTo>
                      <a:pt x="87" y="962"/>
                    </a:lnTo>
                    <a:lnTo>
                      <a:pt x="175" y="970"/>
                    </a:lnTo>
                    <a:lnTo>
                      <a:pt x="117" y="989"/>
                    </a:lnTo>
                    <a:lnTo>
                      <a:pt x="110" y="1022"/>
                    </a:lnTo>
                    <a:lnTo>
                      <a:pt x="84" y="1012"/>
                    </a:lnTo>
                    <a:lnTo>
                      <a:pt x="112" y="992"/>
                    </a:lnTo>
                    <a:lnTo>
                      <a:pt x="70" y="982"/>
                    </a:lnTo>
                    <a:lnTo>
                      <a:pt x="64" y="946"/>
                    </a:lnTo>
                    <a:lnTo>
                      <a:pt x="53" y="963"/>
                    </a:lnTo>
                    <a:lnTo>
                      <a:pt x="37" y="930"/>
                    </a:lnTo>
                    <a:lnTo>
                      <a:pt x="45" y="919"/>
                    </a:lnTo>
                    <a:lnTo>
                      <a:pt x="25" y="905"/>
                    </a:lnTo>
                    <a:lnTo>
                      <a:pt x="43" y="886"/>
                    </a:lnTo>
                    <a:lnTo>
                      <a:pt x="27" y="836"/>
                    </a:lnTo>
                    <a:lnTo>
                      <a:pt x="58" y="842"/>
                    </a:lnTo>
                    <a:lnTo>
                      <a:pt x="27" y="816"/>
                    </a:lnTo>
                    <a:lnTo>
                      <a:pt x="34" y="798"/>
                    </a:lnTo>
                    <a:lnTo>
                      <a:pt x="0" y="79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45"/>
              <p:cNvSpPr>
                <a:spLocks/>
              </p:cNvSpPr>
              <p:nvPr/>
            </p:nvSpPr>
            <p:spPr bwMode="auto">
              <a:xfrm>
                <a:off x="2427206" y="5956972"/>
                <a:ext cx="13874" cy="37258"/>
              </a:xfrm>
              <a:custGeom>
                <a:avLst/>
                <a:gdLst>
                  <a:gd name="T0" fmla="*/ 0 w 17"/>
                  <a:gd name="T1" fmla="*/ 19 h 39"/>
                  <a:gd name="T2" fmla="*/ 6 w 17"/>
                  <a:gd name="T3" fmla="*/ 0 h 39"/>
                  <a:gd name="T4" fmla="*/ 17 w 17"/>
                  <a:gd name="T5" fmla="*/ 39 h 39"/>
                  <a:gd name="T6" fmla="*/ 0 w 17"/>
                  <a:gd name="T7" fmla="*/ 1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9">
                    <a:moveTo>
                      <a:pt x="0" y="19"/>
                    </a:moveTo>
                    <a:lnTo>
                      <a:pt x="6" y="0"/>
                    </a:lnTo>
                    <a:lnTo>
                      <a:pt x="17" y="39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46"/>
              <p:cNvSpPr>
                <a:spLocks/>
              </p:cNvSpPr>
              <p:nvPr/>
            </p:nvSpPr>
            <p:spPr bwMode="auto">
              <a:xfrm>
                <a:off x="2441081" y="5759219"/>
                <a:ext cx="13874" cy="45856"/>
              </a:xfrm>
              <a:custGeom>
                <a:avLst/>
                <a:gdLst>
                  <a:gd name="T0" fmla="*/ 0 w 15"/>
                  <a:gd name="T1" fmla="*/ 42 h 49"/>
                  <a:gd name="T2" fmla="*/ 15 w 15"/>
                  <a:gd name="T3" fmla="*/ 0 h 49"/>
                  <a:gd name="T4" fmla="*/ 15 w 15"/>
                  <a:gd name="T5" fmla="*/ 49 h 49"/>
                  <a:gd name="T6" fmla="*/ 0 w 15"/>
                  <a:gd name="T7" fmla="*/ 4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9">
                    <a:moveTo>
                      <a:pt x="0" y="42"/>
                    </a:moveTo>
                    <a:lnTo>
                      <a:pt x="15" y="0"/>
                    </a:lnTo>
                    <a:lnTo>
                      <a:pt x="15" y="49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47"/>
              <p:cNvSpPr>
                <a:spLocks/>
              </p:cNvSpPr>
              <p:nvPr/>
            </p:nvSpPr>
            <p:spPr bwMode="auto">
              <a:xfrm>
                <a:off x="2457730" y="6103137"/>
                <a:ext cx="30524" cy="20062"/>
              </a:xfrm>
              <a:custGeom>
                <a:avLst/>
                <a:gdLst>
                  <a:gd name="T0" fmla="*/ 0 w 33"/>
                  <a:gd name="T1" fmla="*/ 0 h 20"/>
                  <a:gd name="T2" fmla="*/ 32 w 33"/>
                  <a:gd name="T3" fmla="*/ 5 h 20"/>
                  <a:gd name="T4" fmla="*/ 33 w 33"/>
                  <a:gd name="T5" fmla="*/ 20 h 20"/>
                  <a:gd name="T6" fmla="*/ 0 w 33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20">
                    <a:moveTo>
                      <a:pt x="0" y="0"/>
                    </a:moveTo>
                    <a:lnTo>
                      <a:pt x="32" y="5"/>
                    </a:lnTo>
                    <a:lnTo>
                      <a:pt x="33" y="2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48"/>
              <p:cNvSpPr>
                <a:spLocks/>
              </p:cNvSpPr>
              <p:nvPr/>
            </p:nvSpPr>
            <p:spPr bwMode="auto">
              <a:xfrm>
                <a:off x="2463280" y="6057281"/>
                <a:ext cx="44398" cy="45856"/>
              </a:xfrm>
              <a:custGeom>
                <a:avLst/>
                <a:gdLst>
                  <a:gd name="T0" fmla="*/ 0 w 49"/>
                  <a:gd name="T1" fmla="*/ 8 h 48"/>
                  <a:gd name="T2" fmla="*/ 14 w 49"/>
                  <a:gd name="T3" fmla="*/ 0 h 48"/>
                  <a:gd name="T4" fmla="*/ 13 w 49"/>
                  <a:gd name="T5" fmla="*/ 23 h 48"/>
                  <a:gd name="T6" fmla="*/ 49 w 49"/>
                  <a:gd name="T7" fmla="*/ 31 h 48"/>
                  <a:gd name="T8" fmla="*/ 26 w 49"/>
                  <a:gd name="T9" fmla="*/ 48 h 48"/>
                  <a:gd name="T10" fmla="*/ 0 w 49"/>
                  <a:gd name="T11" fmla="*/ 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8">
                    <a:moveTo>
                      <a:pt x="0" y="8"/>
                    </a:moveTo>
                    <a:lnTo>
                      <a:pt x="14" y="0"/>
                    </a:lnTo>
                    <a:lnTo>
                      <a:pt x="13" y="23"/>
                    </a:lnTo>
                    <a:lnTo>
                      <a:pt x="49" y="31"/>
                    </a:lnTo>
                    <a:lnTo>
                      <a:pt x="26" y="4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49"/>
              <p:cNvSpPr>
                <a:spLocks/>
              </p:cNvSpPr>
              <p:nvPr/>
            </p:nvSpPr>
            <p:spPr bwMode="auto">
              <a:xfrm>
                <a:off x="2496578" y="6117466"/>
                <a:ext cx="22199" cy="11464"/>
              </a:xfrm>
              <a:custGeom>
                <a:avLst/>
                <a:gdLst>
                  <a:gd name="T0" fmla="*/ 0 w 25"/>
                  <a:gd name="T1" fmla="*/ 9 h 11"/>
                  <a:gd name="T2" fmla="*/ 8 w 25"/>
                  <a:gd name="T3" fmla="*/ 0 h 11"/>
                  <a:gd name="T4" fmla="*/ 25 w 25"/>
                  <a:gd name="T5" fmla="*/ 11 h 11"/>
                  <a:gd name="T6" fmla="*/ 0 w 25"/>
                  <a:gd name="T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1">
                    <a:moveTo>
                      <a:pt x="0" y="9"/>
                    </a:moveTo>
                    <a:lnTo>
                      <a:pt x="8" y="0"/>
                    </a:lnTo>
                    <a:lnTo>
                      <a:pt x="25" y="11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50"/>
              <p:cNvSpPr>
                <a:spLocks/>
              </p:cNvSpPr>
              <p:nvPr/>
            </p:nvSpPr>
            <p:spPr bwMode="auto">
              <a:xfrm>
                <a:off x="2513228" y="6080209"/>
                <a:ext cx="61047" cy="68783"/>
              </a:xfrm>
              <a:custGeom>
                <a:avLst/>
                <a:gdLst>
                  <a:gd name="T0" fmla="*/ 0 w 68"/>
                  <a:gd name="T1" fmla="*/ 60 h 74"/>
                  <a:gd name="T2" fmla="*/ 11 w 68"/>
                  <a:gd name="T3" fmla="*/ 48 h 74"/>
                  <a:gd name="T4" fmla="*/ 47 w 68"/>
                  <a:gd name="T5" fmla="*/ 55 h 74"/>
                  <a:gd name="T6" fmla="*/ 31 w 68"/>
                  <a:gd name="T7" fmla="*/ 37 h 74"/>
                  <a:gd name="T8" fmla="*/ 48 w 68"/>
                  <a:gd name="T9" fmla="*/ 25 h 74"/>
                  <a:gd name="T10" fmla="*/ 23 w 68"/>
                  <a:gd name="T11" fmla="*/ 23 h 74"/>
                  <a:gd name="T12" fmla="*/ 23 w 68"/>
                  <a:gd name="T13" fmla="*/ 4 h 74"/>
                  <a:gd name="T14" fmla="*/ 66 w 68"/>
                  <a:gd name="T15" fmla="*/ 0 h 74"/>
                  <a:gd name="T16" fmla="*/ 68 w 68"/>
                  <a:gd name="T17" fmla="*/ 74 h 74"/>
                  <a:gd name="T18" fmla="*/ 0 w 68"/>
                  <a:gd name="T19" fmla="*/ 6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74">
                    <a:moveTo>
                      <a:pt x="0" y="60"/>
                    </a:moveTo>
                    <a:lnTo>
                      <a:pt x="11" y="48"/>
                    </a:lnTo>
                    <a:lnTo>
                      <a:pt x="47" y="55"/>
                    </a:lnTo>
                    <a:lnTo>
                      <a:pt x="31" y="37"/>
                    </a:lnTo>
                    <a:lnTo>
                      <a:pt x="48" y="25"/>
                    </a:lnTo>
                    <a:lnTo>
                      <a:pt x="23" y="23"/>
                    </a:lnTo>
                    <a:lnTo>
                      <a:pt x="23" y="4"/>
                    </a:lnTo>
                    <a:lnTo>
                      <a:pt x="66" y="0"/>
                    </a:lnTo>
                    <a:lnTo>
                      <a:pt x="68" y="74"/>
                    </a:lnTo>
                    <a:lnTo>
                      <a:pt x="0" y="6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51"/>
              <p:cNvSpPr>
                <a:spLocks/>
              </p:cNvSpPr>
              <p:nvPr/>
            </p:nvSpPr>
            <p:spPr bwMode="auto">
              <a:xfrm>
                <a:off x="2546526" y="6160456"/>
                <a:ext cx="44398" cy="14330"/>
              </a:xfrm>
              <a:custGeom>
                <a:avLst/>
                <a:gdLst>
                  <a:gd name="T0" fmla="*/ 0 w 50"/>
                  <a:gd name="T1" fmla="*/ 0 h 15"/>
                  <a:gd name="T2" fmla="*/ 44 w 50"/>
                  <a:gd name="T3" fmla="*/ 3 h 15"/>
                  <a:gd name="T4" fmla="*/ 50 w 50"/>
                  <a:gd name="T5" fmla="*/ 15 h 15"/>
                  <a:gd name="T6" fmla="*/ 0 w 50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15">
                    <a:moveTo>
                      <a:pt x="0" y="0"/>
                    </a:moveTo>
                    <a:lnTo>
                      <a:pt x="44" y="3"/>
                    </a:lnTo>
                    <a:lnTo>
                      <a:pt x="50" y="1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52"/>
              <p:cNvSpPr>
                <a:spLocks/>
              </p:cNvSpPr>
              <p:nvPr/>
            </p:nvSpPr>
            <p:spPr bwMode="auto">
              <a:xfrm>
                <a:off x="2588149" y="6151858"/>
                <a:ext cx="22199" cy="8598"/>
              </a:xfrm>
              <a:custGeom>
                <a:avLst/>
                <a:gdLst>
                  <a:gd name="T0" fmla="*/ 0 w 23"/>
                  <a:gd name="T1" fmla="*/ 10 h 10"/>
                  <a:gd name="T2" fmla="*/ 5 w 23"/>
                  <a:gd name="T3" fmla="*/ 0 h 10"/>
                  <a:gd name="T4" fmla="*/ 23 w 23"/>
                  <a:gd name="T5" fmla="*/ 10 h 10"/>
                  <a:gd name="T6" fmla="*/ 0 w 23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0">
                    <a:moveTo>
                      <a:pt x="0" y="10"/>
                    </a:moveTo>
                    <a:lnTo>
                      <a:pt x="5" y="0"/>
                    </a:lnTo>
                    <a:lnTo>
                      <a:pt x="23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56"/>
              <p:cNvSpPr>
                <a:spLocks/>
              </p:cNvSpPr>
              <p:nvPr/>
            </p:nvSpPr>
            <p:spPr bwMode="auto">
              <a:xfrm>
                <a:off x="2343960" y="4440869"/>
                <a:ext cx="269163" cy="384041"/>
              </a:xfrm>
              <a:custGeom>
                <a:avLst/>
                <a:gdLst>
                  <a:gd name="T0" fmla="*/ 0 w 293"/>
                  <a:gd name="T1" fmla="*/ 269 h 403"/>
                  <a:gd name="T2" fmla="*/ 36 w 293"/>
                  <a:gd name="T3" fmla="*/ 298 h 403"/>
                  <a:gd name="T4" fmla="*/ 87 w 293"/>
                  <a:gd name="T5" fmla="*/ 305 h 403"/>
                  <a:gd name="T6" fmla="*/ 140 w 293"/>
                  <a:gd name="T7" fmla="*/ 359 h 403"/>
                  <a:gd name="T8" fmla="*/ 210 w 293"/>
                  <a:gd name="T9" fmla="*/ 365 h 403"/>
                  <a:gd name="T10" fmla="*/ 200 w 293"/>
                  <a:gd name="T11" fmla="*/ 395 h 403"/>
                  <a:gd name="T12" fmla="*/ 219 w 293"/>
                  <a:gd name="T13" fmla="*/ 403 h 403"/>
                  <a:gd name="T14" fmla="*/ 229 w 293"/>
                  <a:gd name="T15" fmla="*/ 333 h 403"/>
                  <a:gd name="T16" fmla="*/ 216 w 293"/>
                  <a:gd name="T17" fmla="*/ 291 h 403"/>
                  <a:gd name="T18" fmla="*/ 239 w 293"/>
                  <a:gd name="T19" fmla="*/ 289 h 403"/>
                  <a:gd name="T20" fmla="*/ 221 w 293"/>
                  <a:gd name="T21" fmla="*/ 263 h 403"/>
                  <a:gd name="T22" fmla="*/ 279 w 293"/>
                  <a:gd name="T23" fmla="*/ 253 h 403"/>
                  <a:gd name="T24" fmla="*/ 293 w 293"/>
                  <a:gd name="T25" fmla="*/ 272 h 403"/>
                  <a:gd name="T26" fmla="*/ 271 w 293"/>
                  <a:gd name="T27" fmla="*/ 236 h 403"/>
                  <a:gd name="T28" fmla="*/ 279 w 293"/>
                  <a:gd name="T29" fmla="*/ 151 h 403"/>
                  <a:gd name="T30" fmla="*/ 230 w 293"/>
                  <a:gd name="T31" fmla="*/ 154 h 403"/>
                  <a:gd name="T32" fmla="*/ 216 w 293"/>
                  <a:gd name="T33" fmla="*/ 135 h 403"/>
                  <a:gd name="T34" fmla="*/ 167 w 293"/>
                  <a:gd name="T35" fmla="*/ 128 h 403"/>
                  <a:gd name="T36" fmla="*/ 137 w 293"/>
                  <a:gd name="T37" fmla="*/ 81 h 403"/>
                  <a:gd name="T38" fmla="*/ 183 w 293"/>
                  <a:gd name="T39" fmla="*/ 15 h 403"/>
                  <a:gd name="T40" fmla="*/ 177 w 293"/>
                  <a:gd name="T41" fmla="*/ 0 h 403"/>
                  <a:gd name="T42" fmla="*/ 94 w 293"/>
                  <a:gd name="T43" fmla="*/ 35 h 403"/>
                  <a:gd name="T44" fmla="*/ 49 w 293"/>
                  <a:gd name="T45" fmla="*/ 108 h 403"/>
                  <a:gd name="T46" fmla="*/ 34 w 293"/>
                  <a:gd name="T47" fmla="*/ 91 h 403"/>
                  <a:gd name="T48" fmla="*/ 23 w 293"/>
                  <a:gd name="T49" fmla="*/ 127 h 403"/>
                  <a:gd name="T50" fmla="*/ 34 w 293"/>
                  <a:gd name="T51" fmla="*/ 206 h 403"/>
                  <a:gd name="T52" fmla="*/ 44 w 293"/>
                  <a:gd name="T53" fmla="*/ 206 h 403"/>
                  <a:gd name="T54" fmla="*/ 0 w 293"/>
                  <a:gd name="T55" fmla="*/ 269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3" h="403">
                    <a:moveTo>
                      <a:pt x="0" y="269"/>
                    </a:moveTo>
                    <a:lnTo>
                      <a:pt x="36" y="298"/>
                    </a:lnTo>
                    <a:lnTo>
                      <a:pt x="87" y="305"/>
                    </a:lnTo>
                    <a:lnTo>
                      <a:pt x="140" y="359"/>
                    </a:lnTo>
                    <a:lnTo>
                      <a:pt x="210" y="365"/>
                    </a:lnTo>
                    <a:lnTo>
                      <a:pt x="200" y="395"/>
                    </a:lnTo>
                    <a:lnTo>
                      <a:pt x="219" y="403"/>
                    </a:lnTo>
                    <a:lnTo>
                      <a:pt x="229" y="333"/>
                    </a:lnTo>
                    <a:lnTo>
                      <a:pt x="216" y="291"/>
                    </a:lnTo>
                    <a:lnTo>
                      <a:pt x="239" y="289"/>
                    </a:lnTo>
                    <a:lnTo>
                      <a:pt x="221" y="263"/>
                    </a:lnTo>
                    <a:lnTo>
                      <a:pt x="279" y="253"/>
                    </a:lnTo>
                    <a:lnTo>
                      <a:pt x="293" y="272"/>
                    </a:lnTo>
                    <a:lnTo>
                      <a:pt x="271" y="236"/>
                    </a:lnTo>
                    <a:lnTo>
                      <a:pt x="279" y="151"/>
                    </a:lnTo>
                    <a:lnTo>
                      <a:pt x="230" y="154"/>
                    </a:lnTo>
                    <a:lnTo>
                      <a:pt x="216" y="135"/>
                    </a:lnTo>
                    <a:lnTo>
                      <a:pt x="167" y="128"/>
                    </a:lnTo>
                    <a:lnTo>
                      <a:pt x="137" y="81"/>
                    </a:lnTo>
                    <a:lnTo>
                      <a:pt x="183" y="15"/>
                    </a:lnTo>
                    <a:lnTo>
                      <a:pt x="177" y="0"/>
                    </a:lnTo>
                    <a:lnTo>
                      <a:pt x="94" y="35"/>
                    </a:lnTo>
                    <a:lnTo>
                      <a:pt x="49" y="108"/>
                    </a:lnTo>
                    <a:lnTo>
                      <a:pt x="34" y="91"/>
                    </a:lnTo>
                    <a:lnTo>
                      <a:pt x="23" y="127"/>
                    </a:lnTo>
                    <a:lnTo>
                      <a:pt x="34" y="206"/>
                    </a:lnTo>
                    <a:lnTo>
                      <a:pt x="44" y="206"/>
                    </a:lnTo>
                    <a:lnTo>
                      <a:pt x="0" y="26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57"/>
              <p:cNvSpPr>
                <a:spLocks/>
              </p:cNvSpPr>
              <p:nvPr/>
            </p:nvSpPr>
            <p:spPr bwMode="auto">
              <a:xfrm>
                <a:off x="2188567" y="4472395"/>
                <a:ext cx="69372" cy="63052"/>
              </a:xfrm>
              <a:custGeom>
                <a:avLst/>
                <a:gdLst>
                  <a:gd name="T0" fmla="*/ 0 w 77"/>
                  <a:gd name="T1" fmla="*/ 0 h 65"/>
                  <a:gd name="T2" fmla="*/ 0 w 77"/>
                  <a:gd name="T3" fmla="*/ 25 h 65"/>
                  <a:gd name="T4" fmla="*/ 17 w 77"/>
                  <a:gd name="T5" fmla="*/ 21 h 65"/>
                  <a:gd name="T6" fmla="*/ 65 w 77"/>
                  <a:gd name="T7" fmla="*/ 65 h 65"/>
                  <a:gd name="T8" fmla="*/ 77 w 77"/>
                  <a:gd name="T9" fmla="*/ 33 h 65"/>
                  <a:gd name="T10" fmla="*/ 50 w 77"/>
                  <a:gd name="T11" fmla="*/ 3 h 65"/>
                  <a:gd name="T12" fmla="*/ 0 w 77"/>
                  <a:gd name="T1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65">
                    <a:moveTo>
                      <a:pt x="0" y="0"/>
                    </a:moveTo>
                    <a:lnTo>
                      <a:pt x="0" y="25"/>
                    </a:lnTo>
                    <a:lnTo>
                      <a:pt x="17" y="21"/>
                    </a:lnTo>
                    <a:lnTo>
                      <a:pt x="65" y="65"/>
                    </a:lnTo>
                    <a:lnTo>
                      <a:pt x="77" y="33"/>
                    </a:lnTo>
                    <a:lnTo>
                      <a:pt x="50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58"/>
              <p:cNvSpPr>
                <a:spLocks/>
              </p:cNvSpPr>
              <p:nvPr/>
            </p:nvSpPr>
            <p:spPr bwMode="auto">
              <a:xfrm>
                <a:off x="2205216" y="4182931"/>
                <a:ext cx="241414" cy="80247"/>
              </a:xfrm>
              <a:custGeom>
                <a:avLst/>
                <a:gdLst>
                  <a:gd name="T0" fmla="*/ 0 w 263"/>
                  <a:gd name="T1" fmla="*/ 33 h 83"/>
                  <a:gd name="T2" fmla="*/ 35 w 263"/>
                  <a:gd name="T3" fmla="*/ 3 h 83"/>
                  <a:gd name="T4" fmla="*/ 103 w 263"/>
                  <a:gd name="T5" fmla="*/ 0 h 83"/>
                  <a:gd name="T6" fmla="*/ 263 w 263"/>
                  <a:gd name="T7" fmla="*/ 70 h 83"/>
                  <a:gd name="T8" fmla="*/ 176 w 263"/>
                  <a:gd name="T9" fmla="*/ 83 h 83"/>
                  <a:gd name="T10" fmla="*/ 192 w 263"/>
                  <a:gd name="T11" fmla="*/ 66 h 83"/>
                  <a:gd name="T12" fmla="*/ 150 w 263"/>
                  <a:gd name="T13" fmla="*/ 40 h 83"/>
                  <a:gd name="T14" fmla="*/ 70 w 263"/>
                  <a:gd name="T15" fmla="*/ 26 h 83"/>
                  <a:gd name="T16" fmla="*/ 75 w 263"/>
                  <a:gd name="T17" fmla="*/ 13 h 83"/>
                  <a:gd name="T18" fmla="*/ 0 w 263"/>
                  <a:gd name="T19" fmla="*/ 3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3" h="83">
                    <a:moveTo>
                      <a:pt x="0" y="33"/>
                    </a:moveTo>
                    <a:lnTo>
                      <a:pt x="35" y="3"/>
                    </a:lnTo>
                    <a:lnTo>
                      <a:pt x="103" y="0"/>
                    </a:lnTo>
                    <a:lnTo>
                      <a:pt x="263" y="70"/>
                    </a:lnTo>
                    <a:lnTo>
                      <a:pt x="176" y="83"/>
                    </a:lnTo>
                    <a:lnTo>
                      <a:pt x="192" y="66"/>
                    </a:lnTo>
                    <a:lnTo>
                      <a:pt x="150" y="40"/>
                    </a:lnTo>
                    <a:lnTo>
                      <a:pt x="70" y="26"/>
                    </a:lnTo>
                    <a:lnTo>
                      <a:pt x="75" y="13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63"/>
              <p:cNvSpPr>
                <a:spLocks/>
              </p:cNvSpPr>
              <p:nvPr/>
            </p:nvSpPr>
            <p:spPr bwMode="auto">
              <a:xfrm>
                <a:off x="2502128" y="4263179"/>
                <a:ext cx="74922" cy="42990"/>
              </a:xfrm>
              <a:custGeom>
                <a:avLst/>
                <a:gdLst>
                  <a:gd name="T0" fmla="*/ 0 w 83"/>
                  <a:gd name="T1" fmla="*/ 0 h 46"/>
                  <a:gd name="T2" fmla="*/ 0 w 83"/>
                  <a:gd name="T3" fmla="*/ 46 h 46"/>
                  <a:gd name="T4" fmla="*/ 83 w 83"/>
                  <a:gd name="T5" fmla="*/ 31 h 46"/>
                  <a:gd name="T6" fmla="*/ 48 w 83"/>
                  <a:gd name="T7" fmla="*/ 6 h 46"/>
                  <a:gd name="T8" fmla="*/ 0 w 83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0" y="0"/>
                    </a:moveTo>
                    <a:lnTo>
                      <a:pt x="0" y="46"/>
                    </a:lnTo>
                    <a:lnTo>
                      <a:pt x="83" y="31"/>
                    </a:lnTo>
                    <a:lnTo>
                      <a:pt x="48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64"/>
              <p:cNvSpPr>
                <a:spLocks/>
              </p:cNvSpPr>
              <p:nvPr/>
            </p:nvSpPr>
            <p:spPr bwMode="auto">
              <a:xfrm>
                <a:off x="2299562" y="4695941"/>
                <a:ext cx="124869" cy="146165"/>
              </a:xfrm>
              <a:custGeom>
                <a:avLst/>
                <a:gdLst>
                  <a:gd name="T0" fmla="*/ 0 w 135"/>
                  <a:gd name="T1" fmla="*/ 59 h 153"/>
                  <a:gd name="T2" fmla="*/ 1 w 135"/>
                  <a:gd name="T3" fmla="*/ 89 h 153"/>
                  <a:gd name="T4" fmla="*/ 24 w 135"/>
                  <a:gd name="T5" fmla="*/ 96 h 153"/>
                  <a:gd name="T6" fmla="*/ 12 w 135"/>
                  <a:gd name="T7" fmla="*/ 120 h 153"/>
                  <a:gd name="T8" fmla="*/ 8 w 135"/>
                  <a:gd name="T9" fmla="*/ 146 h 153"/>
                  <a:gd name="T10" fmla="*/ 40 w 135"/>
                  <a:gd name="T11" fmla="*/ 153 h 153"/>
                  <a:gd name="T12" fmla="*/ 68 w 135"/>
                  <a:gd name="T13" fmla="*/ 110 h 153"/>
                  <a:gd name="T14" fmla="*/ 122 w 135"/>
                  <a:gd name="T15" fmla="*/ 76 h 153"/>
                  <a:gd name="T16" fmla="*/ 135 w 135"/>
                  <a:gd name="T17" fmla="*/ 36 h 153"/>
                  <a:gd name="T18" fmla="*/ 84 w 135"/>
                  <a:gd name="T19" fmla="*/ 29 h 153"/>
                  <a:gd name="T20" fmla="*/ 48 w 135"/>
                  <a:gd name="T21" fmla="*/ 0 h 153"/>
                  <a:gd name="T22" fmla="*/ 17 w 135"/>
                  <a:gd name="T23" fmla="*/ 16 h 153"/>
                  <a:gd name="T24" fmla="*/ 0 w 135"/>
                  <a:gd name="T25" fmla="*/ 59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5" h="153">
                    <a:moveTo>
                      <a:pt x="0" y="59"/>
                    </a:moveTo>
                    <a:lnTo>
                      <a:pt x="1" y="89"/>
                    </a:lnTo>
                    <a:lnTo>
                      <a:pt x="24" y="96"/>
                    </a:lnTo>
                    <a:lnTo>
                      <a:pt x="12" y="120"/>
                    </a:lnTo>
                    <a:lnTo>
                      <a:pt x="8" y="146"/>
                    </a:lnTo>
                    <a:lnTo>
                      <a:pt x="40" y="153"/>
                    </a:lnTo>
                    <a:lnTo>
                      <a:pt x="68" y="110"/>
                    </a:lnTo>
                    <a:lnTo>
                      <a:pt x="122" y="76"/>
                    </a:lnTo>
                    <a:lnTo>
                      <a:pt x="135" y="36"/>
                    </a:lnTo>
                    <a:lnTo>
                      <a:pt x="84" y="29"/>
                    </a:lnTo>
                    <a:lnTo>
                      <a:pt x="48" y="0"/>
                    </a:lnTo>
                    <a:lnTo>
                      <a:pt x="17" y="16"/>
                    </a:lnTo>
                    <a:lnTo>
                      <a:pt x="0" y="5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65"/>
              <p:cNvSpPr>
                <a:spLocks/>
              </p:cNvSpPr>
              <p:nvPr/>
            </p:nvSpPr>
            <p:spPr bwMode="auto">
              <a:xfrm>
                <a:off x="2088671" y="4389282"/>
                <a:ext cx="49948" cy="25794"/>
              </a:xfrm>
              <a:custGeom>
                <a:avLst/>
                <a:gdLst>
                  <a:gd name="T0" fmla="*/ 0 w 55"/>
                  <a:gd name="T1" fmla="*/ 20 h 26"/>
                  <a:gd name="T2" fmla="*/ 15 w 55"/>
                  <a:gd name="T3" fmla="*/ 0 h 26"/>
                  <a:gd name="T4" fmla="*/ 55 w 55"/>
                  <a:gd name="T5" fmla="*/ 26 h 26"/>
                  <a:gd name="T6" fmla="*/ 0 w 55"/>
                  <a:gd name="T7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26">
                    <a:moveTo>
                      <a:pt x="0" y="20"/>
                    </a:moveTo>
                    <a:lnTo>
                      <a:pt x="15" y="0"/>
                    </a:lnTo>
                    <a:lnTo>
                      <a:pt x="55" y="26"/>
                    </a:lnTo>
                    <a:lnTo>
                      <a:pt x="0" y="2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66"/>
              <p:cNvSpPr>
                <a:spLocks/>
              </p:cNvSpPr>
              <p:nvPr/>
            </p:nvSpPr>
            <p:spPr bwMode="auto">
              <a:xfrm>
                <a:off x="2749092" y="6040085"/>
                <a:ext cx="36073" cy="17196"/>
              </a:xfrm>
              <a:custGeom>
                <a:avLst/>
                <a:gdLst>
                  <a:gd name="T0" fmla="*/ 0 w 39"/>
                  <a:gd name="T1" fmla="*/ 20 h 20"/>
                  <a:gd name="T2" fmla="*/ 23 w 39"/>
                  <a:gd name="T3" fmla="*/ 10 h 20"/>
                  <a:gd name="T4" fmla="*/ 12 w 39"/>
                  <a:gd name="T5" fmla="*/ 0 h 20"/>
                  <a:gd name="T6" fmla="*/ 39 w 39"/>
                  <a:gd name="T7" fmla="*/ 2 h 20"/>
                  <a:gd name="T8" fmla="*/ 0 w 39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20">
                    <a:moveTo>
                      <a:pt x="0" y="20"/>
                    </a:moveTo>
                    <a:lnTo>
                      <a:pt x="23" y="10"/>
                    </a:lnTo>
                    <a:lnTo>
                      <a:pt x="12" y="0"/>
                    </a:lnTo>
                    <a:lnTo>
                      <a:pt x="39" y="2"/>
                    </a:lnTo>
                    <a:lnTo>
                      <a:pt x="0" y="2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67"/>
              <p:cNvSpPr>
                <a:spLocks/>
              </p:cNvSpPr>
              <p:nvPr/>
            </p:nvSpPr>
            <p:spPr bwMode="auto">
              <a:xfrm>
                <a:off x="2776841" y="6037219"/>
                <a:ext cx="41623" cy="22928"/>
              </a:xfrm>
              <a:custGeom>
                <a:avLst/>
                <a:gdLst>
                  <a:gd name="T0" fmla="*/ 0 w 44"/>
                  <a:gd name="T1" fmla="*/ 26 h 26"/>
                  <a:gd name="T2" fmla="*/ 20 w 44"/>
                  <a:gd name="T3" fmla="*/ 0 h 26"/>
                  <a:gd name="T4" fmla="*/ 44 w 44"/>
                  <a:gd name="T5" fmla="*/ 9 h 26"/>
                  <a:gd name="T6" fmla="*/ 0 w 44"/>
                  <a:gd name="T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26">
                    <a:moveTo>
                      <a:pt x="0" y="26"/>
                    </a:moveTo>
                    <a:lnTo>
                      <a:pt x="20" y="0"/>
                    </a:lnTo>
                    <a:lnTo>
                      <a:pt x="44" y="9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71"/>
              <p:cNvSpPr>
                <a:spLocks/>
              </p:cNvSpPr>
              <p:nvPr/>
            </p:nvSpPr>
            <p:spPr bwMode="auto">
              <a:xfrm>
                <a:off x="2896161" y="4601364"/>
                <a:ext cx="66597" cy="80247"/>
              </a:xfrm>
              <a:custGeom>
                <a:avLst/>
                <a:gdLst>
                  <a:gd name="T0" fmla="*/ 0 w 72"/>
                  <a:gd name="T1" fmla="*/ 81 h 84"/>
                  <a:gd name="T2" fmla="*/ 10 w 72"/>
                  <a:gd name="T3" fmla="*/ 0 h 84"/>
                  <a:gd name="T4" fmla="*/ 72 w 72"/>
                  <a:gd name="T5" fmla="*/ 37 h 84"/>
                  <a:gd name="T6" fmla="*/ 36 w 72"/>
                  <a:gd name="T7" fmla="*/ 84 h 84"/>
                  <a:gd name="T8" fmla="*/ 0 w 72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84">
                    <a:moveTo>
                      <a:pt x="0" y="81"/>
                    </a:moveTo>
                    <a:lnTo>
                      <a:pt x="10" y="0"/>
                    </a:lnTo>
                    <a:lnTo>
                      <a:pt x="72" y="37"/>
                    </a:lnTo>
                    <a:lnTo>
                      <a:pt x="36" y="84"/>
                    </a:lnTo>
                    <a:lnTo>
                      <a:pt x="0" y="8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75"/>
              <p:cNvSpPr>
                <a:spLocks/>
              </p:cNvSpPr>
              <p:nvPr/>
            </p:nvSpPr>
            <p:spPr bwMode="auto">
              <a:xfrm>
                <a:off x="2474379" y="2096499"/>
                <a:ext cx="1379114" cy="1037484"/>
              </a:xfrm>
              <a:custGeom>
                <a:avLst/>
                <a:gdLst>
                  <a:gd name="T0" fmla="*/ 167 w 1489"/>
                  <a:gd name="T1" fmla="*/ 257 h 1085"/>
                  <a:gd name="T2" fmla="*/ 193 w 1489"/>
                  <a:gd name="T3" fmla="*/ 210 h 1085"/>
                  <a:gd name="T4" fmla="*/ 130 w 1489"/>
                  <a:gd name="T5" fmla="*/ 187 h 1085"/>
                  <a:gd name="T6" fmla="*/ 277 w 1489"/>
                  <a:gd name="T7" fmla="*/ 103 h 1085"/>
                  <a:gd name="T8" fmla="*/ 430 w 1489"/>
                  <a:gd name="T9" fmla="*/ 70 h 1085"/>
                  <a:gd name="T10" fmla="*/ 548 w 1489"/>
                  <a:gd name="T11" fmla="*/ 110 h 1085"/>
                  <a:gd name="T12" fmla="*/ 518 w 1489"/>
                  <a:gd name="T13" fmla="*/ 63 h 1085"/>
                  <a:gd name="T14" fmla="*/ 698 w 1489"/>
                  <a:gd name="T15" fmla="*/ 89 h 1085"/>
                  <a:gd name="T16" fmla="*/ 789 w 1489"/>
                  <a:gd name="T17" fmla="*/ 63 h 1085"/>
                  <a:gd name="T18" fmla="*/ 652 w 1489"/>
                  <a:gd name="T19" fmla="*/ 23 h 1085"/>
                  <a:gd name="T20" fmla="*/ 815 w 1489"/>
                  <a:gd name="T21" fmla="*/ 46 h 1085"/>
                  <a:gd name="T22" fmla="*/ 811 w 1489"/>
                  <a:gd name="T23" fmla="*/ 5 h 1085"/>
                  <a:gd name="T24" fmla="*/ 1122 w 1489"/>
                  <a:gd name="T25" fmla="*/ 20 h 1085"/>
                  <a:gd name="T26" fmla="*/ 1148 w 1489"/>
                  <a:gd name="T27" fmla="*/ 23 h 1085"/>
                  <a:gd name="T28" fmla="*/ 1251 w 1489"/>
                  <a:gd name="T29" fmla="*/ 57 h 1085"/>
                  <a:gd name="T30" fmla="*/ 952 w 1489"/>
                  <a:gd name="T31" fmla="*/ 102 h 1085"/>
                  <a:gd name="T32" fmla="*/ 1111 w 1489"/>
                  <a:gd name="T33" fmla="*/ 124 h 1085"/>
                  <a:gd name="T34" fmla="*/ 1289 w 1489"/>
                  <a:gd name="T35" fmla="*/ 114 h 1085"/>
                  <a:gd name="T36" fmla="*/ 1416 w 1489"/>
                  <a:gd name="T37" fmla="*/ 97 h 1085"/>
                  <a:gd name="T38" fmla="*/ 1261 w 1489"/>
                  <a:gd name="T39" fmla="*/ 174 h 1085"/>
                  <a:gd name="T40" fmla="*/ 1362 w 1489"/>
                  <a:gd name="T41" fmla="*/ 201 h 1085"/>
                  <a:gd name="T42" fmla="*/ 1272 w 1489"/>
                  <a:gd name="T43" fmla="*/ 273 h 1085"/>
                  <a:gd name="T44" fmla="*/ 1282 w 1489"/>
                  <a:gd name="T45" fmla="*/ 327 h 1085"/>
                  <a:gd name="T46" fmla="*/ 1256 w 1489"/>
                  <a:gd name="T47" fmla="*/ 367 h 1085"/>
                  <a:gd name="T48" fmla="*/ 1301 w 1489"/>
                  <a:gd name="T49" fmla="*/ 405 h 1085"/>
                  <a:gd name="T50" fmla="*/ 1245 w 1489"/>
                  <a:gd name="T51" fmla="*/ 441 h 1085"/>
                  <a:gd name="T52" fmla="*/ 1273 w 1489"/>
                  <a:gd name="T53" fmla="*/ 483 h 1085"/>
                  <a:gd name="T54" fmla="*/ 1289 w 1489"/>
                  <a:gd name="T55" fmla="*/ 520 h 1085"/>
                  <a:gd name="T56" fmla="*/ 1128 w 1489"/>
                  <a:gd name="T57" fmla="*/ 545 h 1085"/>
                  <a:gd name="T58" fmla="*/ 1163 w 1489"/>
                  <a:gd name="T59" fmla="*/ 602 h 1085"/>
                  <a:gd name="T60" fmla="*/ 1248 w 1489"/>
                  <a:gd name="T61" fmla="*/ 619 h 1085"/>
                  <a:gd name="T62" fmla="*/ 1235 w 1489"/>
                  <a:gd name="T63" fmla="*/ 658 h 1085"/>
                  <a:gd name="T64" fmla="*/ 1112 w 1489"/>
                  <a:gd name="T65" fmla="*/ 615 h 1085"/>
                  <a:gd name="T66" fmla="*/ 1138 w 1489"/>
                  <a:gd name="T67" fmla="*/ 681 h 1085"/>
                  <a:gd name="T68" fmla="*/ 1142 w 1489"/>
                  <a:gd name="T69" fmla="*/ 751 h 1085"/>
                  <a:gd name="T70" fmla="*/ 1002 w 1489"/>
                  <a:gd name="T71" fmla="*/ 776 h 1085"/>
                  <a:gd name="T72" fmla="*/ 904 w 1489"/>
                  <a:gd name="T73" fmla="*/ 863 h 1085"/>
                  <a:gd name="T74" fmla="*/ 859 w 1489"/>
                  <a:gd name="T75" fmla="*/ 846 h 1085"/>
                  <a:gd name="T76" fmla="*/ 778 w 1489"/>
                  <a:gd name="T77" fmla="*/ 905 h 1085"/>
                  <a:gd name="T78" fmla="*/ 772 w 1489"/>
                  <a:gd name="T79" fmla="*/ 949 h 1085"/>
                  <a:gd name="T80" fmla="*/ 769 w 1489"/>
                  <a:gd name="T81" fmla="*/ 983 h 1085"/>
                  <a:gd name="T82" fmla="*/ 717 w 1489"/>
                  <a:gd name="T83" fmla="*/ 1070 h 1085"/>
                  <a:gd name="T84" fmla="*/ 608 w 1489"/>
                  <a:gd name="T85" fmla="*/ 1059 h 1085"/>
                  <a:gd name="T86" fmla="*/ 580 w 1489"/>
                  <a:gd name="T87" fmla="*/ 1035 h 1085"/>
                  <a:gd name="T88" fmla="*/ 528 w 1489"/>
                  <a:gd name="T89" fmla="*/ 933 h 1085"/>
                  <a:gd name="T90" fmla="*/ 512 w 1489"/>
                  <a:gd name="T91" fmla="*/ 885 h 1085"/>
                  <a:gd name="T92" fmla="*/ 497 w 1489"/>
                  <a:gd name="T93" fmla="*/ 778 h 1085"/>
                  <a:gd name="T94" fmla="*/ 494 w 1489"/>
                  <a:gd name="T95" fmla="*/ 764 h 1085"/>
                  <a:gd name="T96" fmla="*/ 504 w 1489"/>
                  <a:gd name="T97" fmla="*/ 692 h 1085"/>
                  <a:gd name="T98" fmla="*/ 548 w 1489"/>
                  <a:gd name="T99" fmla="*/ 665 h 1085"/>
                  <a:gd name="T100" fmla="*/ 515 w 1489"/>
                  <a:gd name="T101" fmla="*/ 629 h 1085"/>
                  <a:gd name="T102" fmla="*/ 465 w 1489"/>
                  <a:gd name="T103" fmla="*/ 629 h 1085"/>
                  <a:gd name="T104" fmla="*/ 428 w 1489"/>
                  <a:gd name="T105" fmla="*/ 607 h 1085"/>
                  <a:gd name="T106" fmla="*/ 395 w 1489"/>
                  <a:gd name="T107" fmla="*/ 491 h 1085"/>
                  <a:gd name="T108" fmla="*/ 295 w 1489"/>
                  <a:gd name="T109" fmla="*/ 410 h 1085"/>
                  <a:gd name="T110" fmla="*/ 163 w 1489"/>
                  <a:gd name="T111" fmla="*/ 420 h 1085"/>
                  <a:gd name="T112" fmla="*/ 37 w 1489"/>
                  <a:gd name="T113" fmla="*/ 367 h 1085"/>
                  <a:gd name="T114" fmla="*/ 161 w 1489"/>
                  <a:gd name="T115" fmla="*/ 343 h 1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89" h="1085">
                    <a:moveTo>
                      <a:pt x="0" y="304"/>
                    </a:moveTo>
                    <a:lnTo>
                      <a:pt x="9" y="287"/>
                    </a:lnTo>
                    <a:lnTo>
                      <a:pt x="104" y="257"/>
                    </a:lnTo>
                    <a:lnTo>
                      <a:pt x="167" y="257"/>
                    </a:lnTo>
                    <a:lnTo>
                      <a:pt x="200" y="231"/>
                    </a:lnTo>
                    <a:lnTo>
                      <a:pt x="190" y="224"/>
                    </a:lnTo>
                    <a:lnTo>
                      <a:pt x="211" y="216"/>
                    </a:lnTo>
                    <a:lnTo>
                      <a:pt x="193" y="210"/>
                    </a:lnTo>
                    <a:lnTo>
                      <a:pt x="227" y="200"/>
                    </a:lnTo>
                    <a:lnTo>
                      <a:pt x="216" y="192"/>
                    </a:lnTo>
                    <a:lnTo>
                      <a:pt x="171" y="209"/>
                    </a:lnTo>
                    <a:lnTo>
                      <a:pt x="130" y="187"/>
                    </a:lnTo>
                    <a:lnTo>
                      <a:pt x="184" y="174"/>
                    </a:lnTo>
                    <a:lnTo>
                      <a:pt x="214" y="140"/>
                    </a:lnTo>
                    <a:lnTo>
                      <a:pt x="281" y="140"/>
                    </a:lnTo>
                    <a:lnTo>
                      <a:pt x="277" y="103"/>
                    </a:lnTo>
                    <a:lnTo>
                      <a:pt x="327" y="102"/>
                    </a:lnTo>
                    <a:lnTo>
                      <a:pt x="377" y="127"/>
                    </a:lnTo>
                    <a:lnTo>
                      <a:pt x="318" y="93"/>
                    </a:lnTo>
                    <a:lnTo>
                      <a:pt x="430" y="70"/>
                    </a:lnTo>
                    <a:lnTo>
                      <a:pt x="457" y="86"/>
                    </a:lnTo>
                    <a:lnTo>
                      <a:pt x="461" y="119"/>
                    </a:lnTo>
                    <a:lnTo>
                      <a:pt x="475" y="92"/>
                    </a:lnTo>
                    <a:lnTo>
                      <a:pt x="548" y="110"/>
                    </a:lnTo>
                    <a:lnTo>
                      <a:pt x="522" y="96"/>
                    </a:lnTo>
                    <a:lnTo>
                      <a:pt x="557" y="97"/>
                    </a:lnTo>
                    <a:lnTo>
                      <a:pt x="528" y="79"/>
                    </a:lnTo>
                    <a:lnTo>
                      <a:pt x="518" y="63"/>
                    </a:lnTo>
                    <a:lnTo>
                      <a:pt x="535" y="60"/>
                    </a:lnTo>
                    <a:lnTo>
                      <a:pt x="678" y="106"/>
                    </a:lnTo>
                    <a:lnTo>
                      <a:pt x="667" y="92"/>
                    </a:lnTo>
                    <a:lnTo>
                      <a:pt x="698" y="89"/>
                    </a:lnTo>
                    <a:lnTo>
                      <a:pt x="678" y="76"/>
                    </a:lnTo>
                    <a:lnTo>
                      <a:pt x="727" y="79"/>
                    </a:lnTo>
                    <a:lnTo>
                      <a:pt x="650" y="46"/>
                    </a:lnTo>
                    <a:lnTo>
                      <a:pt x="789" y="63"/>
                    </a:lnTo>
                    <a:lnTo>
                      <a:pt x="757" y="45"/>
                    </a:lnTo>
                    <a:lnTo>
                      <a:pt x="675" y="42"/>
                    </a:lnTo>
                    <a:lnTo>
                      <a:pt x="704" y="40"/>
                    </a:lnTo>
                    <a:lnTo>
                      <a:pt x="652" y="23"/>
                    </a:lnTo>
                    <a:lnTo>
                      <a:pt x="712" y="27"/>
                    </a:lnTo>
                    <a:lnTo>
                      <a:pt x="688" y="20"/>
                    </a:lnTo>
                    <a:lnTo>
                      <a:pt x="714" y="15"/>
                    </a:lnTo>
                    <a:lnTo>
                      <a:pt x="815" y="46"/>
                    </a:lnTo>
                    <a:lnTo>
                      <a:pt x="805" y="35"/>
                    </a:lnTo>
                    <a:lnTo>
                      <a:pt x="851" y="23"/>
                    </a:lnTo>
                    <a:lnTo>
                      <a:pt x="811" y="20"/>
                    </a:lnTo>
                    <a:lnTo>
                      <a:pt x="811" y="5"/>
                    </a:lnTo>
                    <a:lnTo>
                      <a:pt x="837" y="0"/>
                    </a:lnTo>
                    <a:lnTo>
                      <a:pt x="1111" y="6"/>
                    </a:lnTo>
                    <a:lnTo>
                      <a:pt x="1131" y="15"/>
                    </a:lnTo>
                    <a:lnTo>
                      <a:pt x="1122" y="20"/>
                    </a:lnTo>
                    <a:lnTo>
                      <a:pt x="938" y="22"/>
                    </a:lnTo>
                    <a:lnTo>
                      <a:pt x="959" y="30"/>
                    </a:lnTo>
                    <a:lnTo>
                      <a:pt x="888" y="40"/>
                    </a:lnTo>
                    <a:lnTo>
                      <a:pt x="1148" y="23"/>
                    </a:lnTo>
                    <a:lnTo>
                      <a:pt x="1158" y="37"/>
                    </a:lnTo>
                    <a:lnTo>
                      <a:pt x="1122" y="47"/>
                    </a:lnTo>
                    <a:lnTo>
                      <a:pt x="1182" y="40"/>
                    </a:lnTo>
                    <a:lnTo>
                      <a:pt x="1251" y="57"/>
                    </a:lnTo>
                    <a:lnTo>
                      <a:pt x="1148" y="86"/>
                    </a:lnTo>
                    <a:lnTo>
                      <a:pt x="982" y="85"/>
                    </a:lnTo>
                    <a:lnTo>
                      <a:pt x="1021" y="89"/>
                    </a:lnTo>
                    <a:lnTo>
                      <a:pt x="952" y="102"/>
                    </a:lnTo>
                    <a:lnTo>
                      <a:pt x="952" y="114"/>
                    </a:lnTo>
                    <a:lnTo>
                      <a:pt x="1134" y="93"/>
                    </a:lnTo>
                    <a:lnTo>
                      <a:pt x="1149" y="103"/>
                    </a:lnTo>
                    <a:lnTo>
                      <a:pt x="1111" y="124"/>
                    </a:lnTo>
                    <a:lnTo>
                      <a:pt x="1228" y="89"/>
                    </a:lnTo>
                    <a:lnTo>
                      <a:pt x="1235" y="122"/>
                    </a:lnTo>
                    <a:lnTo>
                      <a:pt x="1176" y="180"/>
                    </a:lnTo>
                    <a:lnTo>
                      <a:pt x="1289" y="114"/>
                    </a:lnTo>
                    <a:lnTo>
                      <a:pt x="1288" y="124"/>
                    </a:lnTo>
                    <a:lnTo>
                      <a:pt x="1342" y="123"/>
                    </a:lnTo>
                    <a:lnTo>
                      <a:pt x="1358" y="102"/>
                    </a:lnTo>
                    <a:lnTo>
                      <a:pt x="1416" y="97"/>
                    </a:lnTo>
                    <a:lnTo>
                      <a:pt x="1489" y="117"/>
                    </a:lnTo>
                    <a:lnTo>
                      <a:pt x="1419" y="147"/>
                    </a:lnTo>
                    <a:lnTo>
                      <a:pt x="1422" y="159"/>
                    </a:lnTo>
                    <a:lnTo>
                      <a:pt x="1261" y="174"/>
                    </a:lnTo>
                    <a:lnTo>
                      <a:pt x="1389" y="177"/>
                    </a:lnTo>
                    <a:lnTo>
                      <a:pt x="1283" y="201"/>
                    </a:lnTo>
                    <a:lnTo>
                      <a:pt x="1291" y="219"/>
                    </a:lnTo>
                    <a:lnTo>
                      <a:pt x="1362" y="201"/>
                    </a:lnTo>
                    <a:lnTo>
                      <a:pt x="1311" y="224"/>
                    </a:lnTo>
                    <a:lnTo>
                      <a:pt x="1303" y="254"/>
                    </a:lnTo>
                    <a:lnTo>
                      <a:pt x="1321" y="246"/>
                    </a:lnTo>
                    <a:lnTo>
                      <a:pt x="1272" y="273"/>
                    </a:lnTo>
                    <a:lnTo>
                      <a:pt x="1253" y="327"/>
                    </a:lnTo>
                    <a:lnTo>
                      <a:pt x="1279" y="316"/>
                    </a:lnTo>
                    <a:lnTo>
                      <a:pt x="1318" y="327"/>
                    </a:lnTo>
                    <a:lnTo>
                      <a:pt x="1282" y="327"/>
                    </a:lnTo>
                    <a:lnTo>
                      <a:pt x="1282" y="344"/>
                    </a:lnTo>
                    <a:lnTo>
                      <a:pt x="1339" y="351"/>
                    </a:lnTo>
                    <a:lnTo>
                      <a:pt x="1342" y="371"/>
                    </a:lnTo>
                    <a:lnTo>
                      <a:pt x="1256" y="367"/>
                    </a:lnTo>
                    <a:lnTo>
                      <a:pt x="1279" y="376"/>
                    </a:lnTo>
                    <a:lnTo>
                      <a:pt x="1232" y="383"/>
                    </a:lnTo>
                    <a:lnTo>
                      <a:pt x="1256" y="404"/>
                    </a:lnTo>
                    <a:lnTo>
                      <a:pt x="1301" y="405"/>
                    </a:lnTo>
                    <a:lnTo>
                      <a:pt x="1273" y="418"/>
                    </a:lnTo>
                    <a:lnTo>
                      <a:pt x="1308" y="430"/>
                    </a:lnTo>
                    <a:lnTo>
                      <a:pt x="1308" y="460"/>
                    </a:lnTo>
                    <a:lnTo>
                      <a:pt x="1245" y="441"/>
                    </a:lnTo>
                    <a:lnTo>
                      <a:pt x="1282" y="457"/>
                    </a:lnTo>
                    <a:lnTo>
                      <a:pt x="1259" y="467"/>
                    </a:lnTo>
                    <a:lnTo>
                      <a:pt x="1279" y="465"/>
                    </a:lnTo>
                    <a:lnTo>
                      <a:pt x="1273" y="483"/>
                    </a:lnTo>
                    <a:lnTo>
                      <a:pt x="1319" y="493"/>
                    </a:lnTo>
                    <a:lnTo>
                      <a:pt x="1248" y="487"/>
                    </a:lnTo>
                    <a:lnTo>
                      <a:pt x="1235" y="497"/>
                    </a:lnTo>
                    <a:lnTo>
                      <a:pt x="1289" y="520"/>
                    </a:lnTo>
                    <a:lnTo>
                      <a:pt x="1282" y="538"/>
                    </a:lnTo>
                    <a:lnTo>
                      <a:pt x="1238" y="550"/>
                    </a:lnTo>
                    <a:lnTo>
                      <a:pt x="1193" y="522"/>
                    </a:lnTo>
                    <a:lnTo>
                      <a:pt x="1128" y="545"/>
                    </a:lnTo>
                    <a:lnTo>
                      <a:pt x="1175" y="560"/>
                    </a:lnTo>
                    <a:lnTo>
                      <a:pt x="1131" y="572"/>
                    </a:lnTo>
                    <a:lnTo>
                      <a:pt x="1179" y="574"/>
                    </a:lnTo>
                    <a:lnTo>
                      <a:pt x="1163" y="602"/>
                    </a:lnTo>
                    <a:lnTo>
                      <a:pt x="1182" y="585"/>
                    </a:lnTo>
                    <a:lnTo>
                      <a:pt x="1235" y="608"/>
                    </a:lnTo>
                    <a:lnTo>
                      <a:pt x="1219" y="625"/>
                    </a:lnTo>
                    <a:lnTo>
                      <a:pt x="1248" y="619"/>
                    </a:lnTo>
                    <a:lnTo>
                      <a:pt x="1235" y="638"/>
                    </a:lnTo>
                    <a:lnTo>
                      <a:pt x="1255" y="629"/>
                    </a:lnTo>
                    <a:lnTo>
                      <a:pt x="1258" y="675"/>
                    </a:lnTo>
                    <a:lnTo>
                      <a:pt x="1235" y="658"/>
                    </a:lnTo>
                    <a:lnTo>
                      <a:pt x="1235" y="675"/>
                    </a:lnTo>
                    <a:lnTo>
                      <a:pt x="1212" y="675"/>
                    </a:lnTo>
                    <a:lnTo>
                      <a:pt x="1182" y="637"/>
                    </a:lnTo>
                    <a:lnTo>
                      <a:pt x="1112" y="615"/>
                    </a:lnTo>
                    <a:lnTo>
                      <a:pt x="1161" y="639"/>
                    </a:lnTo>
                    <a:lnTo>
                      <a:pt x="1095" y="654"/>
                    </a:lnTo>
                    <a:lnTo>
                      <a:pt x="1076" y="675"/>
                    </a:lnTo>
                    <a:lnTo>
                      <a:pt x="1138" y="681"/>
                    </a:lnTo>
                    <a:lnTo>
                      <a:pt x="1086" y="694"/>
                    </a:lnTo>
                    <a:lnTo>
                      <a:pt x="1165" y="677"/>
                    </a:lnTo>
                    <a:lnTo>
                      <a:pt x="1239" y="698"/>
                    </a:lnTo>
                    <a:lnTo>
                      <a:pt x="1142" y="751"/>
                    </a:lnTo>
                    <a:lnTo>
                      <a:pt x="1046" y="775"/>
                    </a:lnTo>
                    <a:lnTo>
                      <a:pt x="1014" y="776"/>
                    </a:lnTo>
                    <a:lnTo>
                      <a:pt x="991" y="752"/>
                    </a:lnTo>
                    <a:lnTo>
                      <a:pt x="1002" y="776"/>
                    </a:lnTo>
                    <a:lnTo>
                      <a:pt x="974" y="791"/>
                    </a:lnTo>
                    <a:lnTo>
                      <a:pt x="938" y="848"/>
                    </a:lnTo>
                    <a:lnTo>
                      <a:pt x="909" y="846"/>
                    </a:lnTo>
                    <a:lnTo>
                      <a:pt x="904" y="863"/>
                    </a:lnTo>
                    <a:lnTo>
                      <a:pt x="874" y="868"/>
                    </a:lnTo>
                    <a:lnTo>
                      <a:pt x="859" y="861"/>
                    </a:lnTo>
                    <a:lnTo>
                      <a:pt x="879" y="849"/>
                    </a:lnTo>
                    <a:lnTo>
                      <a:pt x="859" y="846"/>
                    </a:lnTo>
                    <a:lnTo>
                      <a:pt x="849" y="876"/>
                    </a:lnTo>
                    <a:lnTo>
                      <a:pt x="804" y="879"/>
                    </a:lnTo>
                    <a:lnTo>
                      <a:pt x="805" y="902"/>
                    </a:lnTo>
                    <a:lnTo>
                      <a:pt x="778" y="905"/>
                    </a:lnTo>
                    <a:lnTo>
                      <a:pt x="802" y="923"/>
                    </a:lnTo>
                    <a:lnTo>
                      <a:pt x="769" y="928"/>
                    </a:lnTo>
                    <a:lnTo>
                      <a:pt x="795" y="949"/>
                    </a:lnTo>
                    <a:lnTo>
                      <a:pt x="772" y="949"/>
                    </a:lnTo>
                    <a:lnTo>
                      <a:pt x="789" y="953"/>
                    </a:lnTo>
                    <a:lnTo>
                      <a:pt x="772" y="978"/>
                    </a:lnTo>
                    <a:lnTo>
                      <a:pt x="757" y="973"/>
                    </a:lnTo>
                    <a:lnTo>
                      <a:pt x="769" y="983"/>
                    </a:lnTo>
                    <a:lnTo>
                      <a:pt x="739" y="992"/>
                    </a:lnTo>
                    <a:lnTo>
                      <a:pt x="757" y="1025"/>
                    </a:lnTo>
                    <a:lnTo>
                      <a:pt x="739" y="1069"/>
                    </a:lnTo>
                    <a:lnTo>
                      <a:pt x="717" y="1070"/>
                    </a:lnTo>
                    <a:lnTo>
                      <a:pt x="734" y="1085"/>
                    </a:lnTo>
                    <a:lnTo>
                      <a:pt x="684" y="1085"/>
                    </a:lnTo>
                    <a:lnTo>
                      <a:pt x="678" y="1055"/>
                    </a:lnTo>
                    <a:lnTo>
                      <a:pt x="608" y="1059"/>
                    </a:lnTo>
                    <a:lnTo>
                      <a:pt x="624" y="1052"/>
                    </a:lnTo>
                    <a:lnTo>
                      <a:pt x="588" y="1039"/>
                    </a:lnTo>
                    <a:lnTo>
                      <a:pt x="605" y="1035"/>
                    </a:lnTo>
                    <a:lnTo>
                      <a:pt x="580" y="1035"/>
                    </a:lnTo>
                    <a:lnTo>
                      <a:pt x="590" y="1012"/>
                    </a:lnTo>
                    <a:lnTo>
                      <a:pt x="574" y="1016"/>
                    </a:lnTo>
                    <a:lnTo>
                      <a:pt x="528" y="953"/>
                    </a:lnTo>
                    <a:lnTo>
                      <a:pt x="528" y="933"/>
                    </a:lnTo>
                    <a:lnTo>
                      <a:pt x="561" y="915"/>
                    </a:lnTo>
                    <a:lnTo>
                      <a:pt x="548" y="908"/>
                    </a:lnTo>
                    <a:lnTo>
                      <a:pt x="512" y="932"/>
                    </a:lnTo>
                    <a:lnTo>
                      <a:pt x="512" y="885"/>
                    </a:lnTo>
                    <a:lnTo>
                      <a:pt x="480" y="861"/>
                    </a:lnTo>
                    <a:lnTo>
                      <a:pt x="490" y="823"/>
                    </a:lnTo>
                    <a:lnTo>
                      <a:pt x="468" y="809"/>
                    </a:lnTo>
                    <a:lnTo>
                      <a:pt x="497" y="778"/>
                    </a:lnTo>
                    <a:lnTo>
                      <a:pt x="480" y="775"/>
                    </a:lnTo>
                    <a:lnTo>
                      <a:pt x="540" y="775"/>
                    </a:lnTo>
                    <a:lnTo>
                      <a:pt x="534" y="762"/>
                    </a:lnTo>
                    <a:lnTo>
                      <a:pt x="494" y="764"/>
                    </a:lnTo>
                    <a:lnTo>
                      <a:pt x="554" y="735"/>
                    </a:lnTo>
                    <a:lnTo>
                      <a:pt x="540" y="725"/>
                    </a:lnTo>
                    <a:lnTo>
                      <a:pt x="554" y="694"/>
                    </a:lnTo>
                    <a:lnTo>
                      <a:pt x="504" y="692"/>
                    </a:lnTo>
                    <a:lnTo>
                      <a:pt x="450" y="667"/>
                    </a:lnTo>
                    <a:lnTo>
                      <a:pt x="548" y="681"/>
                    </a:lnTo>
                    <a:lnTo>
                      <a:pt x="531" y="669"/>
                    </a:lnTo>
                    <a:lnTo>
                      <a:pt x="548" y="665"/>
                    </a:lnTo>
                    <a:lnTo>
                      <a:pt x="510" y="645"/>
                    </a:lnTo>
                    <a:lnTo>
                      <a:pt x="522" y="637"/>
                    </a:lnTo>
                    <a:lnTo>
                      <a:pt x="502" y="644"/>
                    </a:lnTo>
                    <a:lnTo>
                      <a:pt x="515" y="629"/>
                    </a:lnTo>
                    <a:lnTo>
                      <a:pt x="491" y="631"/>
                    </a:lnTo>
                    <a:lnTo>
                      <a:pt x="518" y="621"/>
                    </a:lnTo>
                    <a:lnTo>
                      <a:pt x="475" y="607"/>
                    </a:lnTo>
                    <a:lnTo>
                      <a:pt x="465" y="629"/>
                    </a:lnTo>
                    <a:lnTo>
                      <a:pt x="430" y="631"/>
                    </a:lnTo>
                    <a:lnTo>
                      <a:pt x="423" y="621"/>
                    </a:lnTo>
                    <a:lnTo>
                      <a:pt x="447" y="607"/>
                    </a:lnTo>
                    <a:lnTo>
                      <a:pt x="428" y="607"/>
                    </a:lnTo>
                    <a:lnTo>
                      <a:pt x="450" y="567"/>
                    </a:lnTo>
                    <a:lnTo>
                      <a:pt x="424" y="560"/>
                    </a:lnTo>
                    <a:lnTo>
                      <a:pt x="437" y="541"/>
                    </a:lnTo>
                    <a:lnTo>
                      <a:pt x="395" y="491"/>
                    </a:lnTo>
                    <a:lnTo>
                      <a:pt x="410" y="490"/>
                    </a:lnTo>
                    <a:lnTo>
                      <a:pt x="354" y="447"/>
                    </a:lnTo>
                    <a:lnTo>
                      <a:pt x="354" y="430"/>
                    </a:lnTo>
                    <a:lnTo>
                      <a:pt x="295" y="410"/>
                    </a:lnTo>
                    <a:lnTo>
                      <a:pt x="240" y="397"/>
                    </a:lnTo>
                    <a:lnTo>
                      <a:pt x="188" y="417"/>
                    </a:lnTo>
                    <a:lnTo>
                      <a:pt x="148" y="404"/>
                    </a:lnTo>
                    <a:lnTo>
                      <a:pt x="163" y="420"/>
                    </a:lnTo>
                    <a:lnTo>
                      <a:pt x="120" y="414"/>
                    </a:lnTo>
                    <a:lnTo>
                      <a:pt x="83" y="397"/>
                    </a:lnTo>
                    <a:lnTo>
                      <a:pt x="120" y="383"/>
                    </a:lnTo>
                    <a:lnTo>
                      <a:pt x="37" y="367"/>
                    </a:lnTo>
                    <a:lnTo>
                      <a:pt x="67" y="353"/>
                    </a:lnTo>
                    <a:lnTo>
                      <a:pt x="167" y="357"/>
                    </a:lnTo>
                    <a:lnTo>
                      <a:pt x="178" y="353"/>
                    </a:lnTo>
                    <a:lnTo>
                      <a:pt x="161" y="343"/>
                    </a:lnTo>
                    <a:lnTo>
                      <a:pt x="178" y="334"/>
                    </a:lnTo>
                    <a:lnTo>
                      <a:pt x="88" y="341"/>
                    </a:lnTo>
                    <a:lnTo>
                      <a:pt x="0" y="30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76"/>
              <p:cNvSpPr>
                <a:spLocks/>
              </p:cNvSpPr>
              <p:nvPr/>
            </p:nvSpPr>
            <p:spPr bwMode="auto">
              <a:xfrm>
                <a:off x="2035949" y="4309034"/>
                <a:ext cx="91571" cy="100309"/>
              </a:xfrm>
              <a:custGeom>
                <a:avLst/>
                <a:gdLst>
                  <a:gd name="T0" fmla="*/ 0 w 97"/>
                  <a:gd name="T1" fmla="*/ 84 h 105"/>
                  <a:gd name="T2" fmla="*/ 21 w 97"/>
                  <a:gd name="T3" fmla="*/ 45 h 105"/>
                  <a:gd name="T4" fmla="*/ 46 w 97"/>
                  <a:gd name="T5" fmla="*/ 44 h 105"/>
                  <a:gd name="T6" fmla="*/ 20 w 97"/>
                  <a:gd name="T7" fmla="*/ 12 h 105"/>
                  <a:gd name="T8" fmla="*/ 77 w 97"/>
                  <a:gd name="T9" fmla="*/ 0 h 105"/>
                  <a:gd name="T10" fmla="*/ 86 w 97"/>
                  <a:gd name="T11" fmla="*/ 50 h 105"/>
                  <a:gd name="T12" fmla="*/ 97 w 97"/>
                  <a:gd name="T13" fmla="*/ 54 h 105"/>
                  <a:gd name="T14" fmla="*/ 71 w 97"/>
                  <a:gd name="T15" fmla="*/ 85 h 105"/>
                  <a:gd name="T16" fmla="*/ 56 w 97"/>
                  <a:gd name="T17" fmla="*/ 105 h 105"/>
                  <a:gd name="T18" fmla="*/ 0 w 97"/>
                  <a:gd name="T19" fmla="*/ 84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" h="105">
                    <a:moveTo>
                      <a:pt x="0" y="84"/>
                    </a:moveTo>
                    <a:lnTo>
                      <a:pt x="21" y="45"/>
                    </a:lnTo>
                    <a:lnTo>
                      <a:pt x="46" y="44"/>
                    </a:lnTo>
                    <a:lnTo>
                      <a:pt x="20" y="12"/>
                    </a:lnTo>
                    <a:lnTo>
                      <a:pt x="77" y="0"/>
                    </a:lnTo>
                    <a:lnTo>
                      <a:pt x="86" y="50"/>
                    </a:lnTo>
                    <a:lnTo>
                      <a:pt x="97" y="54"/>
                    </a:lnTo>
                    <a:lnTo>
                      <a:pt x="71" y="85"/>
                    </a:lnTo>
                    <a:lnTo>
                      <a:pt x="56" y="105"/>
                    </a:lnTo>
                    <a:lnTo>
                      <a:pt x="0" y="8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77"/>
              <p:cNvSpPr>
                <a:spLocks/>
              </p:cNvSpPr>
              <p:nvPr/>
            </p:nvSpPr>
            <p:spPr bwMode="auto">
              <a:xfrm>
                <a:off x="2740767" y="4535446"/>
                <a:ext cx="108220" cy="157629"/>
              </a:xfrm>
              <a:custGeom>
                <a:avLst/>
                <a:gdLst>
                  <a:gd name="T0" fmla="*/ 0 w 116"/>
                  <a:gd name="T1" fmla="*/ 55 h 167"/>
                  <a:gd name="T2" fmla="*/ 16 w 116"/>
                  <a:gd name="T3" fmla="*/ 79 h 167"/>
                  <a:gd name="T4" fmla="*/ 39 w 116"/>
                  <a:gd name="T5" fmla="*/ 95 h 167"/>
                  <a:gd name="T6" fmla="*/ 33 w 116"/>
                  <a:gd name="T7" fmla="*/ 142 h 167"/>
                  <a:gd name="T8" fmla="*/ 47 w 116"/>
                  <a:gd name="T9" fmla="*/ 167 h 167"/>
                  <a:gd name="T10" fmla="*/ 116 w 116"/>
                  <a:gd name="T11" fmla="*/ 157 h 167"/>
                  <a:gd name="T12" fmla="*/ 77 w 116"/>
                  <a:gd name="T13" fmla="*/ 106 h 167"/>
                  <a:gd name="T14" fmla="*/ 105 w 116"/>
                  <a:gd name="T15" fmla="*/ 62 h 167"/>
                  <a:gd name="T16" fmla="*/ 35 w 116"/>
                  <a:gd name="T17" fmla="*/ 0 h 167"/>
                  <a:gd name="T18" fmla="*/ 12 w 116"/>
                  <a:gd name="T19" fmla="*/ 18 h 167"/>
                  <a:gd name="T20" fmla="*/ 20 w 116"/>
                  <a:gd name="T21" fmla="*/ 35 h 167"/>
                  <a:gd name="T22" fmla="*/ 0 w 116"/>
                  <a:gd name="T23" fmla="*/ 55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6" h="167">
                    <a:moveTo>
                      <a:pt x="0" y="55"/>
                    </a:moveTo>
                    <a:lnTo>
                      <a:pt x="16" y="79"/>
                    </a:lnTo>
                    <a:lnTo>
                      <a:pt x="39" y="95"/>
                    </a:lnTo>
                    <a:lnTo>
                      <a:pt x="33" y="142"/>
                    </a:lnTo>
                    <a:lnTo>
                      <a:pt x="47" y="167"/>
                    </a:lnTo>
                    <a:lnTo>
                      <a:pt x="116" y="157"/>
                    </a:lnTo>
                    <a:lnTo>
                      <a:pt x="77" y="106"/>
                    </a:lnTo>
                    <a:lnTo>
                      <a:pt x="105" y="62"/>
                    </a:lnTo>
                    <a:lnTo>
                      <a:pt x="35" y="0"/>
                    </a:lnTo>
                    <a:lnTo>
                      <a:pt x="12" y="18"/>
                    </a:lnTo>
                    <a:lnTo>
                      <a:pt x="20" y="35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78"/>
              <p:cNvSpPr>
                <a:spLocks/>
              </p:cNvSpPr>
              <p:nvPr/>
            </p:nvSpPr>
            <p:spPr bwMode="auto">
              <a:xfrm>
                <a:off x="2441081" y="4263179"/>
                <a:ext cx="61047" cy="42990"/>
              </a:xfrm>
              <a:custGeom>
                <a:avLst/>
                <a:gdLst>
                  <a:gd name="T0" fmla="*/ 0 w 64"/>
                  <a:gd name="T1" fmla="*/ 34 h 46"/>
                  <a:gd name="T2" fmla="*/ 49 w 64"/>
                  <a:gd name="T3" fmla="*/ 33 h 46"/>
                  <a:gd name="T4" fmla="*/ 26 w 64"/>
                  <a:gd name="T5" fmla="*/ 3 h 46"/>
                  <a:gd name="T6" fmla="*/ 64 w 64"/>
                  <a:gd name="T7" fmla="*/ 0 h 46"/>
                  <a:gd name="T8" fmla="*/ 64 w 64"/>
                  <a:gd name="T9" fmla="*/ 46 h 46"/>
                  <a:gd name="T10" fmla="*/ 0 w 64"/>
                  <a:gd name="T11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46">
                    <a:moveTo>
                      <a:pt x="0" y="34"/>
                    </a:moveTo>
                    <a:lnTo>
                      <a:pt x="49" y="33"/>
                    </a:lnTo>
                    <a:lnTo>
                      <a:pt x="26" y="3"/>
                    </a:lnTo>
                    <a:lnTo>
                      <a:pt x="64" y="0"/>
                    </a:lnTo>
                    <a:lnTo>
                      <a:pt x="64" y="46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79"/>
              <p:cNvSpPr>
                <a:spLocks/>
              </p:cNvSpPr>
              <p:nvPr/>
            </p:nvSpPr>
            <p:spPr bwMode="auto">
              <a:xfrm>
                <a:off x="2102546" y="4357756"/>
                <a:ext cx="138744" cy="68783"/>
              </a:xfrm>
              <a:custGeom>
                <a:avLst/>
                <a:gdLst>
                  <a:gd name="T0" fmla="*/ 0 w 150"/>
                  <a:gd name="T1" fmla="*/ 35 h 72"/>
                  <a:gd name="T2" fmla="*/ 26 w 150"/>
                  <a:gd name="T3" fmla="*/ 4 h 72"/>
                  <a:gd name="T4" fmla="*/ 107 w 150"/>
                  <a:gd name="T5" fmla="*/ 0 h 72"/>
                  <a:gd name="T6" fmla="*/ 150 w 150"/>
                  <a:gd name="T7" fmla="*/ 21 h 72"/>
                  <a:gd name="T8" fmla="*/ 115 w 150"/>
                  <a:gd name="T9" fmla="*/ 27 h 72"/>
                  <a:gd name="T10" fmla="*/ 52 w 150"/>
                  <a:gd name="T11" fmla="*/ 72 h 72"/>
                  <a:gd name="T12" fmla="*/ 40 w 150"/>
                  <a:gd name="T13" fmla="*/ 61 h 72"/>
                  <a:gd name="T14" fmla="*/ 0 w 150"/>
                  <a:gd name="T15" fmla="*/ 3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72">
                    <a:moveTo>
                      <a:pt x="0" y="35"/>
                    </a:moveTo>
                    <a:lnTo>
                      <a:pt x="26" y="4"/>
                    </a:lnTo>
                    <a:lnTo>
                      <a:pt x="107" y="0"/>
                    </a:lnTo>
                    <a:lnTo>
                      <a:pt x="150" y="21"/>
                    </a:lnTo>
                    <a:lnTo>
                      <a:pt x="115" y="27"/>
                    </a:lnTo>
                    <a:lnTo>
                      <a:pt x="52" y="72"/>
                    </a:lnTo>
                    <a:lnTo>
                      <a:pt x="40" y="61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81"/>
              <p:cNvSpPr>
                <a:spLocks/>
              </p:cNvSpPr>
              <p:nvPr/>
            </p:nvSpPr>
            <p:spPr bwMode="auto">
              <a:xfrm>
                <a:off x="3573230" y="2898973"/>
                <a:ext cx="249739" cy="117505"/>
              </a:xfrm>
              <a:custGeom>
                <a:avLst/>
                <a:gdLst>
                  <a:gd name="T0" fmla="*/ 0 w 270"/>
                  <a:gd name="T1" fmla="*/ 44 h 124"/>
                  <a:gd name="T2" fmla="*/ 17 w 270"/>
                  <a:gd name="T3" fmla="*/ 40 h 124"/>
                  <a:gd name="T4" fmla="*/ 7 w 270"/>
                  <a:gd name="T5" fmla="*/ 29 h 124"/>
                  <a:gd name="T6" fmla="*/ 31 w 270"/>
                  <a:gd name="T7" fmla="*/ 36 h 124"/>
                  <a:gd name="T8" fmla="*/ 21 w 270"/>
                  <a:gd name="T9" fmla="*/ 14 h 124"/>
                  <a:gd name="T10" fmla="*/ 47 w 270"/>
                  <a:gd name="T11" fmla="*/ 27 h 124"/>
                  <a:gd name="T12" fmla="*/ 33 w 270"/>
                  <a:gd name="T13" fmla="*/ 3 h 124"/>
                  <a:gd name="T14" fmla="*/ 75 w 270"/>
                  <a:gd name="T15" fmla="*/ 22 h 124"/>
                  <a:gd name="T16" fmla="*/ 80 w 270"/>
                  <a:gd name="T17" fmla="*/ 53 h 124"/>
                  <a:gd name="T18" fmla="*/ 101 w 270"/>
                  <a:gd name="T19" fmla="*/ 17 h 124"/>
                  <a:gd name="T20" fmla="*/ 124 w 270"/>
                  <a:gd name="T21" fmla="*/ 32 h 124"/>
                  <a:gd name="T22" fmla="*/ 140 w 270"/>
                  <a:gd name="T23" fmla="*/ 14 h 124"/>
                  <a:gd name="T24" fmla="*/ 155 w 270"/>
                  <a:gd name="T25" fmla="*/ 36 h 124"/>
                  <a:gd name="T26" fmla="*/ 151 w 270"/>
                  <a:gd name="T27" fmla="*/ 14 h 124"/>
                  <a:gd name="T28" fmla="*/ 195 w 270"/>
                  <a:gd name="T29" fmla="*/ 14 h 124"/>
                  <a:gd name="T30" fmla="*/ 201 w 270"/>
                  <a:gd name="T31" fmla="*/ 0 h 124"/>
                  <a:gd name="T32" fmla="*/ 221 w 270"/>
                  <a:gd name="T33" fmla="*/ 14 h 124"/>
                  <a:gd name="T34" fmla="*/ 245 w 270"/>
                  <a:gd name="T35" fmla="*/ 9 h 124"/>
                  <a:gd name="T36" fmla="*/ 228 w 270"/>
                  <a:gd name="T37" fmla="*/ 17 h 124"/>
                  <a:gd name="T38" fmla="*/ 270 w 270"/>
                  <a:gd name="T39" fmla="*/ 57 h 124"/>
                  <a:gd name="T40" fmla="*/ 234 w 270"/>
                  <a:gd name="T41" fmla="*/ 91 h 124"/>
                  <a:gd name="T42" fmla="*/ 135 w 270"/>
                  <a:gd name="T43" fmla="*/ 124 h 124"/>
                  <a:gd name="T44" fmla="*/ 45 w 270"/>
                  <a:gd name="T45" fmla="*/ 110 h 124"/>
                  <a:gd name="T46" fmla="*/ 67 w 270"/>
                  <a:gd name="T47" fmla="*/ 77 h 124"/>
                  <a:gd name="T48" fmla="*/ 14 w 270"/>
                  <a:gd name="T49" fmla="*/ 66 h 124"/>
                  <a:gd name="T50" fmla="*/ 65 w 270"/>
                  <a:gd name="T51" fmla="*/ 63 h 124"/>
                  <a:gd name="T52" fmla="*/ 47 w 270"/>
                  <a:gd name="T53" fmla="*/ 54 h 124"/>
                  <a:gd name="T54" fmla="*/ 65 w 270"/>
                  <a:gd name="T55" fmla="*/ 44 h 124"/>
                  <a:gd name="T56" fmla="*/ 0 w 270"/>
                  <a:gd name="T57" fmla="*/ 4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70" h="124">
                    <a:moveTo>
                      <a:pt x="0" y="44"/>
                    </a:moveTo>
                    <a:lnTo>
                      <a:pt x="17" y="40"/>
                    </a:lnTo>
                    <a:lnTo>
                      <a:pt x="7" y="29"/>
                    </a:lnTo>
                    <a:lnTo>
                      <a:pt x="31" y="36"/>
                    </a:lnTo>
                    <a:lnTo>
                      <a:pt x="21" y="14"/>
                    </a:lnTo>
                    <a:lnTo>
                      <a:pt x="47" y="27"/>
                    </a:lnTo>
                    <a:lnTo>
                      <a:pt x="33" y="3"/>
                    </a:lnTo>
                    <a:lnTo>
                      <a:pt x="75" y="22"/>
                    </a:lnTo>
                    <a:lnTo>
                      <a:pt x="80" y="53"/>
                    </a:lnTo>
                    <a:lnTo>
                      <a:pt x="101" y="17"/>
                    </a:lnTo>
                    <a:lnTo>
                      <a:pt x="124" y="32"/>
                    </a:lnTo>
                    <a:lnTo>
                      <a:pt x="140" y="14"/>
                    </a:lnTo>
                    <a:lnTo>
                      <a:pt x="155" y="36"/>
                    </a:lnTo>
                    <a:lnTo>
                      <a:pt x="151" y="14"/>
                    </a:lnTo>
                    <a:lnTo>
                      <a:pt x="195" y="14"/>
                    </a:lnTo>
                    <a:lnTo>
                      <a:pt x="201" y="0"/>
                    </a:lnTo>
                    <a:lnTo>
                      <a:pt x="221" y="14"/>
                    </a:lnTo>
                    <a:lnTo>
                      <a:pt x="245" y="9"/>
                    </a:lnTo>
                    <a:lnTo>
                      <a:pt x="228" y="17"/>
                    </a:lnTo>
                    <a:lnTo>
                      <a:pt x="270" y="57"/>
                    </a:lnTo>
                    <a:lnTo>
                      <a:pt x="234" y="91"/>
                    </a:lnTo>
                    <a:lnTo>
                      <a:pt x="135" y="124"/>
                    </a:lnTo>
                    <a:lnTo>
                      <a:pt x="45" y="110"/>
                    </a:lnTo>
                    <a:lnTo>
                      <a:pt x="67" y="77"/>
                    </a:lnTo>
                    <a:lnTo>
                      <a:pt x="14" y="66"/>
                    </a:lnTo>
                    <a:lnTo>
                      <a:pt x="65" y="63"/>
                    </a:lnTo>
                    <a:lnTo>
                      <a:pt x="47" y="54"/>
                    </a:lnTo>
                    <a:lnTo>
                      <a:pt x="65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108"/>
              <p:cNvSpPr>
                <a:spLocks/>
              </p:cNvSpPr>
              <p:nvPr/>
            </p:nvSpPr>
            <p:spPr bwMode="auto">
              <a:xfrm>
                <a:off x="1478199" y="3942189"/>
                <a:ext cx="682620" cy="447093"/>
              </a:xfrm>
              <a:custGeom>
                <a:avLst/>
                <a:gdLst>
                  <a:gd name="T0" fmla="*/ 0 w 739"/>
                  <a:gd name="T1" fmla="*/ 5 h 467"/>
                  <a:gd name="T2" fmla="*/ 35 w 739"/>
                  <a:gd name="T3" fmla="*/ 79 h 467"/>
                  <a:gd name="T4" fmla="*/ 77 w 739"/>
                  <a:gd name="T5" fmla="*/ 112 h 467"/>
                  <a:gd name="T6" fmla="*/ 74 w 739"/>
                  <a:gd name="T7" fmla="*/ 132 h 467"/>
                  <a:gd name="T8" fmla="*/ 52 w 739"/>
                  <a:gd name="T9" fmla="*/ 136 h 467"/>
                  <a:gd name="T10" fmla="*/ 98 w 739"/>
                  <a:gd name="T11" fmla="*/ 152 h 467"/>
                  <a:gd name="T12" fmla="*/ 124 w 739"/>
                  <a:gd name="T13" fmla="*/ 184 h 467"/>
                  <a:gd name="T14" fmla="*/ 122 w 739"/>
                  <a:gd name="T15" fmla="*/ 211 h 467"/>
                  <a:gd name="T16" fmla="*/ 175 w 739"/>
                  <a:gd name="T17" fmla="*/ 257 h 467"/>
                  <a:gd name="T18" fmla="*/ 187 w 739"/>
                  <a:gd name="T19" fmla="*/ 243 h 467"/>
                  <a:gd name="T20" fmla="*/ 62 w 739"/>
                  <a:gd name="T21" fmla="*/ 67 h 467"/>
                  <a:gd name="T22" fmla="*/ 54 w 739"/>
                  <a:gd name="T23" fmla="*/ 19 h 467"/>
                  <a:gd name="T24" fmla="*/ 81 w 739"/>
                  <a:gd name="T25" fmla="*/ 32 h 467"/>
                  <a:gd name="T26" fmla="*/ 128 w 739"/>
                  <a:gd name="T27" fmla="*/ 107 h 467"/>
                  <a:gd name="T28" fmla="*/ 194 w 739"/>
                  <a:gd name="T29" fmla="*/ 166 h 467"/>
                  <a:gd name="T30" fmla="*/ 191 w 739"/>
                  <a:gd name="T31" fmla="*/ 189 h 467"/>
                  <a:gd name="T32" fmla="*/ 282 w 739"/>
                  <a:gd name="T33" fmla="*/ 266 h 467"/>
                  <a:gd name="T34" fmla="*/ 292 w 739"/>
                  <a:gd name="T35" fmla="*/ 298 h 467"/>
                  <a:gd name="T36" fmla="*/ 282 w 739"/>
                  <a:gd name="T37" fmla="*/ 321 h 467"/>
                  <a:gd name="T38" fmla="*/ 304 w 739"/>
                  <a:gd name="T39" fmla="*/ 351 h 467"/>
                  <a:gd name="T40" fmla="*/ 479 w 739"/>
                  <a:gd name="T41" fmla="*/ 434 h 467"/>
                  <a:gd name="T42" fmla="*/ 555 w 739"/>
                  <a:gd name="T43" fmla="*/ 427 h 467"/>
                  <a:gd name="T44" fmla="*/ 605 w 739"/>
                  <a:gd name="T45" fmla="*/ 467 h 467"/>
                  <a:gd name="T46" fmla="*/ 626 w 739"/>
                  <a:gd name="T47" fmla="*/ 428 h 467"/>
                  <a:gd name="T48" fmla="*/ 651 w 739"/>
                  <a:gd name="T49" fmla="*/ 427 h 467"/>
                  <a:gd name="T50" fmla="*/ 625 w 739"/>
                  <a:gd name="T51" fmla="*/ 395 h 467"/>
                  <a:gd name="T52" fmla="*/ 682 w 739"/>
                  <a:gd name="T53" fmla="*/ 383 h 467"/>
                  <a:gd name="T54" fmla="*/ 701 w 739"/>
                  <a:gd name="T55" fmla="*/ 368 h 467"/>
                  <a:gd name="T56" fmla="*/ 709 w 739"/>
                  <a:gd name="T57" fmla="*/ 360 h 467"/>
                  <a:gd name="T58" fmla="*/ 715 w 739"/>
                  <a:gd name="T59" fmla="*/ 378 h 467"/>
                  <a:gd name="T60" fmla="*/ 739 w 739"/>
                  <a:gd name="T61" fmla="*/ 300 h 467"/>
                  <a:gd name="T62" fmla="*/ 708 w 739"/>
                  <a:gd name="T63" fmla="*/ 288 h 467"/>
                  <a:gd name="T64" fmla="*/ 652 w 739"/>
                  <a:gd name="T65" fmla="*/ 300 h 467"/>
                  <a:gd name="T66" fmla="*/ 624 w 739"/>
                  <a:gd name="T67" fmla="*/ 368 h 467"/>
                  <a:gd name="T68" fmla="*/ 551 w 739"/>
                  <a:gd name="T69" fmla="*/ 375 h 467"/>
                  <a:gd name="T70" fmla="*/ 522 w 739"/>
                  <a:gd name="T71" fmla="*/ 357 h 467"/>
                  <a:gd name="T72" fmla="*/ 475 w 739"/>
                  <a:gd name="T73" fmla="*/ 276 h 467"/>
                  <a:gd name="T74" fmla="*/ 474 w 739"/>
                  <a:gd name="T75" fmla="*/ 211 h 467"/>
                  <a:gd name="T76" fmla="*/ 489 w 739"/>
                  <a:gd name="T77" fmla="*/ 181 h 467"/>
                  <a:gd name="T78" fmla="*/ 439 w 739"/>
                  <a:gd name="T79" fmla="*/ 164 h 467"/>
                  <a:gd name="T80" fmla="*/ 379 w 739"/>
                  <a:gd name="T81" fmla="*/ 77 h 467"/>
                  <a:gd name="T82" fmla="*/ 328 w 739"/>
                  <a:gd name="T83" fmla="*/ 96 h 467"/>
                  <a:gd name="T84" fmla="*/ 259 w 739"/>
                  <a:gd name="T85" fmla="*/ 23 h 467"/>
                  <a:gd name="T86" fmla="*/ 150 w 739"/>
                  <a:gd name="T87" fmla="*/ 37 h 467"/>
                  <a:gd name="T88" fmla="*/ 57 w 739"/>
                  <a:gd name="T89" fmla="*/ 0 h 467"/>
                  <a:gd name="T90" fmla="*/ 0 w 739"/>
                  <a:gd name="T91" fmla="*/ 5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39" h="467">
                    <a:moveTo>
                      <a:pt x="0" y="5"/>
                    </a:moveTo>
                    <a:lnTo>
                      <a:pt x="35" y="79"/>
                    </a:lnTo>
                    <a:lnTo>
                      <a:pt x="77" y="112"/>
                    </a:lnTo>
                    <a:lnTo>
                      <a:pt x="74" y="132"/>
                    </a:lnTo>
                    <a:lnTo>
                      <a:pt x="52" y="136"/>
                    </a:lnTo>
                    <a:lnTo>
                      <a:pt x="98" y="152"/>
                    </a:lnTo>
                    <a:lnTo>
                      <a:pt x="124" y="184"/>
                    </a:lnTo>
                    <a:lnTo>
                      <a:pt x="122" y="211"/>
                    </a:lnTo>
                    <a:lnTo>
                      <a:pt x="175" y="257"/>
                    </a:lnTo>
                    <a:lnTo>
                      <a:pt x="187" y="243"/>
                    </a:lnTo>
                    <a:lnTo>
                      <a:pt x="62" y="67"/>
                    </a:lnTo>
                    <a:lnTo>
                      <a:pt x="54" y="19"/>
                    </a:lnTo>
                    <a:lnTo>
                      <a:pt x="81" y="32"/>
                    </a:lnTo>
                    <a:lnTo>
                      <a:pt x="128" y="107"/>
                    </a:lnTo>
                    <a:lnTo>
                      <a:pt x="194" y="166"/>
                    </a:lnTo>
                    <a:lnTo>
                      <a:pt x="191" y="189"/>
                    </a:lnTo>
                    <a:lnTo>
                      <a:pt x="282" y="266"/>
                    </a:lnTo>
                    <a:lnTo>
                      <a:pt x="292" y="298"/>
                    </a:lnTo>
                    <a:lnTo>
                      <a:pt x="282" y="321"/>
                    </a:lnTo>
                    <a:lnTo>
                      <a:pt x="304" y="351"/>
                    </a:lnTo>
                    <a:lnTo>
                      <a:pt x="479" y="434"/>
                    </a:lnTo>
                    <a:lnTo>
                      <a:pt x="555" y="427"/>
                    </a:lnTo>
                    <a:lnTo>
                      <a:pt x="605" y="467"/>
                    </a:lnTo>
                    <a:lnTo>
                      <a:pt x="626" y="428"/>
                    </a:lnTo>
                    <a:lnTo>
                      <a:pt x="651" y="427"/>
                    </a:lnTo>
                    <a:lnTo>
                      <a:pt x="625" y="395"/>
                    </a:lnTo>
                    <a:lnTo>
                      <a:pt x="682" y="383"/>
                    </a:lnTo>
                    <a:lnTo>
                      <a:pt x="701" y="368"/>
                    </a:lnTo>
                    <a:lnTo>
                      <a:pt x="709" y="360"/>
                    </a:lnTo>
                    <a:lnTo>
                      <a:pt x="715" y="378"/>
                    </a:lnTo>
                    <a:lnTo>
                      <a:pt x="739" y="300"/>
                    </a:lnTo>
                    <a:lnTo>
                      <a:pt x="708" y="288"/>
                    </a:lnTo>
                    <a:lnTo>
                      <a:pt x="652" y="300"/>
                    </a:lnTo>
                    <a:lnTo>
                      <a:pt x="624" y="368"/>
                    </a:lnTo>
                    <a:lnTo>
                      <a:pt x="551" y="375"/>
                    </a:lnTo>
                    <a:lnTo>
                      <a:pt x="522" y="357"/>
                    </a:lnTo>
                    <a:lnTo>
                      <a:pt x="475" y="276"/>
                    </a:lnTo>
                    <a:lnTo>
                      <a:pt x="474" y="211"/>
                    </a:lnTo>
                    <a:lnTo>
                      <a:pt x="489" y="181"/>
                    </a:lnTo>
                    <a:lnTo>
                      <a:pt x="439" y="164"/>
                    </a:lnTo>
                    <a:lnTo>
                      <a:pt x="379" y="77"/>
                    </a:lnTo>
                    <a:lnTo>
                      <a:pt x="328" y="96"/>
                    </a:lnTo>
                    <a:lnTo>
                      <a:pt x="259" y="23"/>
                    </a:lnTo>
                    <a:lnTo>
                      <a:pt x="150" y="37"/>
                    </a:lnTo>
                    <a:lnTo>
                      <a:pt x="57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115"/>
              <p:cNvSpPr>
                <a:spLocks/>
              </p:cNvSpPr>
              <p:nvPr/>
            </p:nvSpPr>
            <p:spPr bwMode="auto">
              <a:xfrm>
                <a:off x="2149719" y="4377818"/>
                <a:ext cx="91571" cy="97443"/>
              </a:xfrm>
              <a:custGeom>
                <a:avLst/>
                <a:gdLst>
                  <a:gd name="T0" fmla="*/ 0 w 98"/>
                  <a:gd name="T1" fmla="*/ 51 h 103"/>
                  <a:gd name="T2" fmla="*/ 40 w 98"/>
                  <a:gd name="T3" fmla="*/ 100 h 103"/>
                  <a:gd name="T4" fmla="*/ 90 w 98"/>
                  <a:gd name="T5" fmla="*/ 103 h 103"/>
                  <a:gd name="T6" fmla="*/ 98 w 98"/>
                  <a:gd name="T7" fmla="*/ 0 h 103"/>
                  <a:gd name="T8" fmla="*/ 63 w 98"/>
                  <a:gd name="T9" fmla="*/ 6 h 103"/>
                  <a:gd name="T10" fmla="*/ 0 w 98"/>
                  <a:gd name="T11" fmla="*/ 5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8" h="103">
                    <a:moveTo>
                      <a:pt x="0" y="51"/>
                    </a:moveTo>
                    <a:lnTo>
                      <a:pt x="40" y="100"/>
                    </a:lnTo>
                    <a:lnTo>
                      <a:pt x="90" y="103"/>
                    </a:lnTo>
                    <a:lnTo>
                      <a:pt x="98" y="0"/>
                    </a:lnTo>
                    <a:lnTo>
                      <a:pt x="63" y="6"/>
                    </a:lnTo>
                    <a:lnTo>
                      <a:pt x="0" y="5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118"/>
              <p:cNvSpPr>
                <a:spLocks/>
              </p:cNvSpPr>
              <p:nvPr/>
            </p:nvSpPr>
            <p:spPr bwMode="auto">
              <a:xfrm>
                <a:off x="2246839" y="4503921"/>
                <a:ext cx="127644" cy="57320"/>
              </a:xfrm>
              <a:custGeom>
                <a:avLst/>
                <a:gdLst>
                  <a:gd name="T0" fmla="*/ 0 w 137"/>
                  <a:gd name="T1" fmla="*/ 32 h 61"/>
                  <a:gd name="T2" fmla="*/ 12 w 137"/>
                  <a:gd name="T3" fmla="*/ 0 h 61"/>
                  <a:gd name="T4" fmla="*/ 40 w 137"/>
                  <a:gd name="T5" fmla="*/ 20 h 61"/>
                  <a:gd name="T6" fmla="*/ 93 w 137"/>
                  <a:gd name="T7" fmla="*/ 1 h 61"/>
                  <a:gd name="T8" fmla="*/ 137 w 137"/>
                  <a:gd name="T9" fmla="*/ 24 h 61"/>
                  <a:gd name="T10" fmla="*/ 126 w 137"/>
                  <a:gd name="T11" fmla="*/ 60 h 61"/>
                  <a:gd name="T12" fmla="*/ 122 w 137"/>
                  <a:gd name="T13" fmla="*/ 30 h 61"/>
                  <a:gd name="T14" fmla="*/ 93 w 137"/>
                  <a:gd name="T15" fmla="*/ 18 h 61"/>
                  <a:gd name="T16" fmla="*/ 65 w 137"/>
                  <a:gd name="T17" fmla="*/ 37 h 61"/>
                  <a:gd name="T18" fmla="*/ 72 w 137"/>
                  <a:gd name="T19" fmla="*/ 54 h 61"/>
                  <a:gd name="T20" fmla="*/ 59 w 137"/>
                  <a:gd name="T21" fmla="*/ 61 h 61"/>
                  <a:gd name="T22" fmla="*/ 0 w 137"/>
                  <a:gd name="T23" fmla="*/ 3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7" h="61">
                    <a:moveTo>
                      <a:pt x="0" y="32"/>
                    </a:moveTo>
                    <a:lnTo>
                      <a:pt x="12" y="0"/>
                    </a:lnTo>
                    <a:lnTo>
                      <a:pt x="40" y="20"/>
                    </a:lnTo>
                    <a:lnTo>
                      <a:pt x="93" y="1"/>
                    </a:lnTo>
                    <a:lnTo>
                      <a:pt x="137" y="24"/>
                    </a:lnTo>
                    <a:lnTo>
                      <a:pt x="126" y="60"/>
                    </a:lnTo>
                    <a:lnTo>
                      <a:pt x="122" y="30"/>
                    </a:lnTo>
                    <a:lnTo>
                      <a:pt x="93" y="18"/>
                    </a:lnTo>
                    <a:lnTo>
                      <a:pt x="65" y="37"/>
                    </a:lnTo>
                    <a:lnTo>
                      <a:pt x="72" y="54"/>
                    </a:lnTo>
                    <a:lnTo>
                      <a:pt x="59" y="61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122"/>
              <p:cNvSpPr>
                <a:spLocks/>
              </p:cNvSpPr>
              <p:nvPr/>
            </p:nvSpPr>
            <p:spPr bwMode="auto">
              <a:xfrm>
                <a:off x="2710244" y="5180292"/>
                <a:ext cx="185917" cy="197752"/>
              </a:xfrm>
              <a:custGeom>
                <a:avLst/>
                <a:gdLst>
                  <a:gd name="T0" fmla="*/ 0 w 200"/>
                  <a:gd name="T1" fmla="*/ 77 h 206"/>
                  <a:gd name="T2" fmla="*/ 16 w 200"/>
                  <a:gd name="T3" fmla="*/ 11 h 206"/>
                  <a:gd name="T4" fmla="*/ 87 w 200"/>
                  <a:gd name="T5" fmla="*/ 0 h 206"/>
                  <a:gd name="T6" fmla="*/ 111 w 200"/>
                  <a:gd name="T7" fmla="*/ 21 h 206"/>
                  <a:gd name="T8" fmla="*/ 117 w 200"/>
                  <a:gd name="T9" fmla="*/ 71 h 206"/>
                  <a:gd name="T10" fmla="*/ 167 w 200"/>
                  <a:gd name="T11" fmla="*/ 79 h 206"/>
                  <a:gd name="T12" fmla="*/ 174 w 200"/>
                  <a:gd name="T13" fmla="*/ 114 h 206"/>
                  <a:gd name="T14" fmla="*/ 200 w 200"/>
                  <a:gd name="T15" fmla="*/ 119 h 206"/>
                  <a:gd name="T16" fmla="*/ 196 w 200"/>
                  <a:gd name="T17" fmla="*/ 162 h 206"/>
                  <a:gd name="T18" fmla="*/ 170 w 200"/>
                  <a:gd name="T19" fmla="*/ 206 h 206"/>
                  <a:gd name="T20" fmla="*/ 104 w 200"/>
                  <a:gd name="T21" fmla="*/ 204 h 206"/>
                  <a:gd name="T22" fmla="*/ 119 w 200"/>
                  <a:gd name="T23" fmla="*/ 154 h 206"/>
                  <a:gd name="T24" fmla="*/ 0 w 200"/>
                  <a:gd name="T25" fmla="*/ 77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0" h="206">
                    <a:moveTo>
                      <a:pt x="0" y="77"/>
                    </a:moveTo>
                    <a:lnTo>
                      <a:pt x="16" y="11"/>
                    </a:lnTo>
                    <a:lnTo>
                      <a:pt x="87" y="0"/>
                    </a:lnTo>
                    <a:lnTo>
                      <a:pt x="111" y="21"/>
                    </a:lnTo>
                    <a:lnTo>
                      <a:pt x="117" y="71"/>
                    </a:lnTo>
                    <a:lnTo>
                      <a:pt x="167" y="79"/>
                    </a:lnTo>
                    <a:lnTo>
                      <a:pt x="174" y="114"/>
                    </a:lnTo>
                    <a:lnTo>
                      <a:pt x="200" y="119"/>
                    </a:lnTo>
                    <a:lnTo>
                      <a:pt x="196" y="162"/>
                    </a:lnTo>
                    <a:lnTo>
                      <a:pt x="170" y="206"/>
                    </a:lnTo>
                    <a:lnTo>
                      <a:pt x="104" y="204"/>
                    </a:lnTo>
                    <a:lnTo>
                      <a:pt x="119" y="154"/>
                    </a:lnTo>
                    <a:lnTo>
                      <a:pt x="0" y="7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123"/>
              <p:cNvSpPr>
                <a:spLocks/>
              </p:cNvSpPr>
              <p:nvPr/>
            </p:nvSpPr>
            <p:spPr bwMode="auto">
              <a:xfrm>
                <a:off x="2285688" y="4730333"/>
                <a:ext cx="285812" cy="424165"/>
              </a:xfrm>
              <a:custGeom>
                <a:avLst/>
                <a:gdLst>
                  <a:gd name="T0" fmla="*/ 0 w 307"/>
                  <a:gd name="T1" fmla="*/ 104 h 443"/>
                  <a:gd name="T2" fmla="*/ 5 w 307"/>
                  <a:gd name="T3" fmla="*/ 140 h 443"/>
                  <a:gd name="T4" fmla="*/ 61 w 307"/>
                  <a:gd name="T5" fmla="*/ 201 h 443"/>
                  <a:gd name="T6" fmla="*/ 123 w 307"/>
                  <a:gd name="T7" fmla="*/ 346 h 443"/>
                  <a:gd name="T8" fmla="*/ 262 w 307"/>
                  <a:gd name="T9" fmla="*/ 443 h 443"/>
                  <a:gd name="T10" fmla="*/ 287 w 307"/>
                  <a:gd name="T11" fmla="*/ 426 h 443"/>
                  <a:gd name="T12" fmla="*/ 300 w 307"/>
                  <a:gd name="T13" fmla="*/ 395 h 443"/>
                  <a:gd name="T14" fmla="*/ 280 w 307"/>
                  <a:gd name="T15" fmla="*/ 384 h 443"/>
                  <a:gd name="T16" fmla="*/ 291 w 307"/>
                  <a:gd name="T17" fmla="*/ 375 h 443"/>
                  <a:gd name="T18" fmla="*/ 307 w 307"/>
                  <a:gd name="T19" fmla="*/ 299 h 443"/>
                  <a:gd name="T20" fmla="*/ 285 w 307"/>
                  <a:gd name="T21" fmla="*/ 264 h 443"/>
                  <a:gd name="T22" fmla="*/ 264 w 307"/>
                  <a:gd name="T23" fmla="*/ 264 h 443"/>
                  <a:gd name="T24" fmla="*/ 264 w 307"/>
                  <a:gd name="T25" fmla="*/ 224 h 443"/>
                  <a:gd name="T26" fmla="*/ 237 w 307"/>
                  <a:gd name="T27" fmla="*/ 242 h 443"/>
                  <a:gd name="T28" fmla="*/ 204 w 307"/>
                  <a:gd name="T29" fmla="*/ 227 h 443"/>
                  <a:gd name="T30" fmla="*/ 183 w 307"/>
                  <a:gd name="T31" fmla="*/ 181 h 443"/>
                  <a:gd name="T32" fmla="*/ 217 w 307"/>
                  <a:gd name="T33" fmla="*/ 124 h 443"/>
                  <a:gd name="T34" fmla="*/ 280 w 307"/>
                  <a:gd name="T35" fmla="*/ 98 h 443"/>
                  <a:gd name="T36" fmla="*/ 261 w 307"/>
                  <a:gd name="T37" fmla="*/ 90 h 443"/>
                  <a:gd name="T38" fmla="*/ 271 w 307"/>
                  <a:gd name="T39" fmla="*/ 60 h 443"/>
                  <a:gd name="T40" fmla="*/ 201 w 307"/>
                  <a:gd name="T41" fmla="*/ 54 h 443"/>
                  <a:gd name="T42" fmla="*/ 148 w 307"/>
                  <a:gd name="T43" fmla="*/ 0 h 443"/>
                  <a:gd name="T44" fmla="*/ 135 w 307"/>
                  <a:gd name="T45" fmla="*/ 40 h 443"/>
                  <a:gd name="T46" fmla="*/ 81 w 307"/>
                  <a:gd name="T47" fmla="*/ 74 h 443"/>
                  <a:gd name="T48" fmla="*/ 53 w 307"/>
                  <a:gd name="T49" fmla="*/ 117 h 443"/>
                  <a:gd name="T50" fmla="*/ 21 w 307"/>
                  <a:gd name="T51" fmla="*/ 110 h 443"/>
                  <a:gd name="T52" fmla="*/ 25 w 307"/>
                  <a:gd name="T53" fmla="*/ 84 h 443"/>
                  <a:gd name="T54" fmla="*/ 0 w 307"/>
                  <a:gd name="T55" fmla="*/ 104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07" h="443">
                    <a:moveTo>
                      <a:pt x="0" y="104"/>
                    </a:moveTo>
                    <a:lnTo>
                      <a:pt x="5" y="140"/>
                    </a:lnTo>
                    <a:lnTo>
                      <a:pt x="61" y="201"/>
                    </a:lnTo>
                    <a:lnTo>
                      <a:pt x="123" y="346"/>
                    </a:lnTo>
                    <a:lnTo>
                      <a:pt x="262" y="443"/>
                    </a:lnTo>
                    <a:lnTo>
                      <a:pt x="287" y="426"/>
                    </a:lnTo>
                    <a:lnTo>
                      <a:pt x="300" y="395"/>
                    </a:lnTo>
                    <a:lnTo>
                      <a:pt x="280" y="384"/>
                    </a:lnTo>
                    <a:lnTo>
                      <a:pt x="291" y="375"/>
                    </a:lnTo>
                    <a:lnTo>
                      <a:pt x="307" y="299"/>
                    </a:lnTo>
                    <a:lnTo>
                      <a:pt x="285" y="264"/>
                    </a:lnTo>
                    <a:lnTo>
                      <a:pt x="264" y="264"/>
                    </a:lnTo>
                    <a:lnTo>
                      <a:pt x="264" y="224"/>
                    </a:lnTo>
                    <a:lnTo>
                      <a:pt x="237" y="242"/>
                    </a:lnTo>
                    <a:lnTo>
                      <a:pt x="204" y="227"/>
                    </a:lnTo>
                    <a:lnTo>
                      <a:pt x="183" y="181"/>
                    </a:lnTo>
                    <a:lnTo>
                      <a:pt x="217" y="124"/>
                    </a:lnTo>
                    <a:lnTo>
                      <a:pt x="280" y="98"/>
                    </a:lnTo>
                    <a:lnTo>
                      <a:pt x="261" y="90"/>
                    </a:lnTo>
                    <a:lnTo>
                      <a:pt x="271" y="60"/>
                    </a:lnTo>
                    <a:lnTo>
                      <a:pt x="201" y="54"/>
                    </a:lnTo>
                    <a:lnTo>
                      <a:pt x="148" y="0"/>
                    </a:lnTo>
                    <a:lnTo>
                      <a:pt x="135" y="40"/>
                    </a:lnTo>
                    <a:lnTo>
                      <a:pt x="81" y="74"/>
                    </a:lnTo>
                    <a:lnTo>
                      <a:pt x="53" y="117"/>
                    </a:lnTo>
                    <a:lnTo>
                      <a:pt x="21" y="110"/>
                    </a:lnTo>
                    <a:lnTo>
                      <a:pt x="25" y="84"/>
                    </a:lnTo>
                    <a:lnTo>
                      <a:pt x="0" y="10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149"/>
              <p:cNvSpPr>
                <a:spLocks/>
              </p:cNvSpPr>
              <p:nvPr/>
            </p:nvSpPr>
            <p:spPr bwMode="auto">
              <a:xfrm>
                <a:off x="2812914" y="4592766"/>
                <a:ext cx="91571" cy="91711"/>
              </a:xfrm>
              <a:custGeom>
                <a:avLst/>
                <a:gdLst>
                  <a:gd name="T0" fmla="*/ 0 w 100"/>
                  <a:gd name="T1" fmla="*/ 44 h 95"/>
                  <a:gd name="T2" fmla="*/ 28 w 100"/>
                  <a:gd name="T3" fmla="*/ 0 h 95"/>
                  <a:gd name="T4" fmla="*/ 100 w 100"/>
                  <a:gd name="T5" fmla="*/ 7 h 95"/>
                  <a:gd name="T6" fmla="*/ 90 w 100"/>
                  <a:gd name="T7" fmla="*/ 88 h 95"/>
                  <a:gd name="T8" fmla="*/ 39 w 100"/>
                  <a:gd name="T9" fmla="*/ 95 h 95"/>
                  <a:gd name="T10" fmla="*/ 0 w 100"/>
                  <a:gd name="T11" fmla="*/ 4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95">
                    <a:moveTo>
                      <a:pt x="0" y="44"/>
                    </a:moveTo>
                    <a:lnTo>
                      <a:pt x="28" y="0"/>
                    </a:lnTo>
                    <a:lnTo>
                      <a:pt x="100" y="7"/>
                    </a:lnTo>
                    <a:lnTo>
                      <a:pt x="90" y="88"/>
                    </a:lnTo>
                    <a:lnTo>
                      <a:pt x="39" y="95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157"/>
              <p:cNvSpPr>
                <a:spLocks/>
              </p:cNvSpPr>
              <p:nvPr/>
            </p:nvSpPr>
            <p:spPr bwMode="auto">
              <a:xfrm>
                <a:off x="2724118" y="4478127"/>
                <a:ext cx="22199" cy="17196"/>
              </a:xfrm>
              <a:custGeom>
                <a:avLst/>
                <a:gdLst>
                  <a:gd name="T0" fmla="*/ 0 w 23"/>
                  <a:gd name="T1" fmla="*/ 18 h 18"/>
                  <a:gd name="T2" fmla="*/ 23 w 23"/>
                  <a:gd name="T3" fmla="*/ 15 h 18"/>
                  <a:gd name="T4" fmla="*/ 23 w 23"/>
                  <a:gd name="T5" fmla="*/ 0 h 18"/>
                  <a:gd name="T6" fmla="*/ 0 w 23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8">
                    <a:moveTo>
                      <a:pt x="0" y="18"/>
                    </a:moveTo>
                    <a:lnTo>
                      <a:pt x="23" y="15"/>
                    </a:lnTo>
                    <a:lnTo>
                      <a:pt x="23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167"/>
              <p:cNvSpPr>
                <a:spLocks/>
              </p:cNvSpPr>
              <p:nvPr/>
            </p:nvSpPr>
            <p:spPr bwMode="auto">
              <a:xfrm>
                <a:off x="323850" y="2701220"/>
                <a:ext cx="674295" cy="607587"/>
              </a:xfrm>
              <a:custGeom>
                <a:avLst/>
                <a:gdLst>
                  <a:gd name="T0" fmla="*/ 46 w 728"/>
                  <a:gd name="T1" fmla="*/ 256 h 637"/>
                  <a:gd name="T2" fmla="*/ 47 w 728"/>
                  <a:gd name="T3" fmla="*/ 284 h 637"/>
                  <a:gd name="T4" fmla="*/ 130 w 728"/>
                  <a:gd name="T5" fmla="*/ 298 h 637"/>
                  <a:gd name="T6" fmla="*/ 159 w 728"/>
                  <a:gd name="T7" fmla="*/ 287 h 637"/>
                  <a:gd name="T8" fmla="*/ 72 w 728"/>
                  <a:gd name="T9" fmla="*/ 361 h 637"/>
                  <a:gd name="T10" fmla="*/ 69 w 728"/>
                  <a:gd name="T11" fmla="*/ 397 h 637"/>
                  <a:gd name="T12" fmla="*/ 69 w 728"/>
                  <a:gd name="T13" fmla="*/ 421 h 637"/>
                  <a:gd name="T14" fmla="*/ 84 w 728"/>
                  <a:gd name="T15" fmla="*/ 448 h 637"/>
                  <a:gd name="T16" fmla="*/ 119 w 728"/>
                  <a:gd name="T17" fmla="*/ 471 h 637"/>
                  <a:gd name="T18" fmla="*/ 133 w 728"/>
                  <a:gd name="T19" fmla="*/ 448 h 637"/>
                  <a:gd name="T20" fmla="*/ 143 w 728"/>
                  <a:gd name="T21" fmla="*/ 508 h 637"/>
                  <a:gd name="T22" fmla="*/ 219 w 728"/>
                  <a:gd name="T23" fmla="*/ 512 h 637"/>
                  <a:gd name="T24" fmla="*/ 240 w 728"/>
                  <a:gd name="T25" fmla="*/ 508 h 637"/>
                  <a:gd name="T26" fmla="*/ 226 w 728"/>
                  <a:gd name="T27" fmla="*/ 571 h 637"/>
                  <a:gd name="T28" fmla="*/ 189 w 728"/>
                  <a:gd name="T29" fmla="*/ 604 h 637"/>
                  <a:gd name="T30" fmla="*/ 112 w 728"/>
                  <a:gd name="T31" fmla="*/ 637 h 637"/>
                  <a:gd name="T32" fmla="*/ 200 w 728"/>
                  <a:gd name="T33" fmla="*/ 614 h 637"/>
                  <a:gd name="T34" fmla="*/ 214 w 728"/>
                  <a:gd name="T35" fmla="*/ 578 h 637"/>
                  <a:gd name="T36" fmla="*/ 337 w 728"/>
                  <a:gd name="T37" fmla="*/ 521 h 637"/>
                  <a:gd name="T38" fmla="*/ 339 w 728"/>
                  <a:gd name="T39" fmla="*/ 482 h 637"/>
                  <a:gd name="T40" fmla="*/ 431 w 728"/>
                  <a:gd name="T41" fmla="*/ 373 h 637"/>
                  <a:gd name="T42" fmla="*/ 454 w 728"/>
                  <a:gd name="T43" fmla="*/ 403 h 637"/>
                  <a:gd name="T44" fmla="*/ 461 w 728"/>
                  <a:gd name="T45" fmla="*/ 425 h 637"/>
                  <a:gd name="T46" fmla="*/ 393 w 728"/>
                  <a:gd name="T47" fmla="*/ 464 h 637"/>
                  <a:gd name="T48" fmla="*/ 394 w 728"/>
                  <a:gd name="T49" fmla="*/ 488 h 637"/>
                  <a:gd name="T50" fmla="*/ 483 w 728"/>
                  <a:gd name="T51" fmla="*/ 438 h 637"/>
                  <a:gd name="T52" fmla="*/ 490 w 728"/>
                  <a:gd name="T53" fmla="*/ 410 h 637"/>
                  <a:gd name="T54" fmla="*/ 526 w 728"/>
                  <a:gd name="T55" fmla="*/ 415 h 637"/>
                  <a:gd name="T56" fmla="*/ 583 w 728"/>
                  <a:gd name="T57" fmla="*/ 457 h 637"/>
                  <a:gd name="T58" fmla="*/ 693 w 728"/>
                  <a:gd name="T59" fmla="*/ 455 h 637"/>
                  <a:gd name="T60" fmla="*/ 688 w 728"/>
                  <a:gd name="T61" fmla="*/ 475 h 637"/>
                  <a:gd name="T62" fmla="*/ 728 w 728"/>
                  <a:gd name="T63" fmla="*/ 478 h 637"/>
                  <a:gd name="T64" fmla="*/ 658 w 728"/>
                  <a:gd name="T65" fmla="*/ 448 h 637"/>
                  <a:gd name="T66" fmla="*/ 396 w 728"/>
                  <a:gd name="T67" fmla="*/ 43 h 637"/>
                  <a:gd name="T68" fmla="*/ 314 w 728"/>
                  <a:gd name="T69" fmla="*/ 13 h 637"/>
                  <a:gd name="T70" fmla="*/ 284 w 728"/>
                  <a:gd name="T71" fmla="*/ 25 h 637"/>
                  <a:gd name="T72" fmla="*/ 274 w 728"/>
                  <a:gd name="T73" fmla="*/ 0 h 637"/>
                  <a:gd name="T74" fmla="*/ 197 w 728"/>
                  <a:gd name="T75" fmla="*/ 29 h 637"/>
                  <a:gd name="T76" fmla="*/ 190 w 728"/>
                  <a:gd name="T77" fmla="*/ 37 h 637"/>
                  <a:gd name="T78" fmla="*/ 153 w 728"/>
                  <a:gd name="T79" fmla="*/ 66 h 637"/>
                  <a:gd name="T80" fmla="*/ 106 w 728"/>
                  <a:gd name="T81" fmla="*/ 96 h 637"/>
                  <a:gd name="T82" fmla="*/ 47 w 728"/>
                  <a:gd name="T83" fmla="*/ 127 h 637"/>
                  <a:gd name="T84" fmla="*/ 104 w 728"/>
                  <a:gd name="T85" fmla="*/ 184 h 637"/>
                  <a:gd name="T86" fmla="*/ 143 w 728"/>
                  <a:gd name="T87" fmla="*/ 201 h 637"/>
                  <a:gd name="T88" fmla="*/ 172 w 728"/>
                  <a:gd name="T89" fmla="*/ 217 h 637"/>
                  <a:gd name="T90" fmla="*/ 104 w 728"/>
                  <a:gd name="T91" fmla="*/ 226 h 637"/>
                  <a:gd name="T92" fmla="*/ 83 w 728"/>
                  <a:gd name="T93" fmla="*/ 206 h 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28" h="637">
                    <a:moveTo>
                      <a:pt x="0" y="244"/>
                    </a:moveTo>
                    <a:lnTo>
                      <a:pt x="46" y="256"/>
                    </a:lnTo>
                    <a:lnTo>
                      <a:pt x="29" y="261"/>
                    </a:lnTo>
                    <a:lnTo>
                      <a:pt x="47" y="284"/>
                    </a:lnTo>
                    <a:lnTo>
                      <a:pt x="119" y="283"/>
                    </a:lnTo>
                    <a:lnTo>
                      <a:pt x="130" y="298"/>
                    </a:lnTo>
                    <a:lnTo>
                      <a:pt x="176" y="278"/>
                    </a:lnTo>
                    <a:lnTo>
                      <a:pt x="159" y="287"/>
                    </a:lnTo>
                    <a:lnTo>
                      <a:pt x="169" y="326"/>
                    </a:lnTo>
                    <a:lnTo>
                      <a:pt x="72" y="361"/>
                    </a:lnTo>
                    <a:lnTo>
                      <a:pt x="45" y="404"/>
                    </a:lnTo>
                    <a:lnTo>
                      <a:pt x="69" y="397"/>
                    </a:lnTo>
                    <a:lnTo>
                      <a:pt x="50" y="407"/>
                    </a:lnTo>
                    <a:lnTo>
                      <a:pt x="69" y="421"/>
                    </a:lnTo>
                    <a:lnTo>
                      <a:pt x="103" y="427"/>
                    </a:lnTo>
                    <a:lnTo>
                      <a:pt x="84" y="448"/>
                    </a:lnTo>
                    <a:lnTo>
                      <a:pt x="102" y="468"/>
                    </a:lnTo>
                    <a:lnTo>
                      <a:pt x="119" y="471"/>
                    </a:lnTo>
                    <a:lnTo>
                      <a:pt x="157" y="427"/>
                    </a:lnTo>
                    <a:lnTo>
                      <a:pt x="133" y="448"/>
                    </a:lnTo>
                    <a:lnTo>
                      <a:pt x="153" y="490"/>
                    </a:lnTo>
                    <a:lnTo>
                      <a:pt x="143" y="508"/>
                    </a:lnTo>
                    <a:lnTo>
                      <a:pt x="189" y="482"/>
                    </a:lnTo>
                    <a:lnTo>
                      <a:pt x="219" y="512"/>
                    </a:lnTo>
                    <a:lnTo>
                      <a:pt x="229" y="495"/>
                    </a:lnTo>
                    <a:lnTo>
                      <a:pt x="240" y="508"/>
                    </a:lnTo>
                    <a:lnTo>
                      <a:pt x="273" y="491"/>
                    </a:lnTo>
                    <a:lnTo>
                      <a:pt x="226" y="571"/>
                    </a:lnTo>
                    <a:lnTo>
                      <a:pt x="189" y="587"/>
                    </a:lnTo>
                    <a:lnTo>
                      <a:pt x="189" y="604"/>
                    </a:lnTo>
                    <a:lnTo>
                      <a:pt x="143" y="605"/>
                    </a:lnTo>
                    <a:lnTo>
                      <a:pt x="112" y="637"/>
                    </a:lnTo>
                    <a:lnTo>
                      <a:pt x="153" y="612"/>
                    </a:lnTo>
                    <a:lnTo>
                      <a:pt x="200" y="614"/>
                    </a:lnTo>
                    <a:lnTo>
                      <a:pt x="227" y="595"/>
                    </a:lnTo>
                    <a:lnTo>
                      <a:pt x="214" y="578"/>
                    </a:lnTo>
                    <a:lnTo>
                      <a:pt x="244" y="581"/>
                    </a:lnTo>
                    <a:lnTo>
                      <a:pt x="337" y="521"/>
                    </a:lnTo>
                    <a:lnTo>
                      <a:pt x="354" y="500"/>
                    </a:lnTo>
                    <a:lnTo>
                      <a:pt x="339" y="482"/>
                    </a:lnTo>
                    <a:lnTo>
                      <a:pt x="419" y="408"/>
                    </a:lnTo>
                    <a:lnTo>
                      <a:pt x="431" y="373"/>
                    </a:lnTo>
                    <a:lnTo>
                      <a:pt x="421" y="408"/>
                    </a:lnTo>
                    <a:lnTo>
                      <a:pt x="454" y="403"/>
                    </a:lnTo>
                    <a:lnTo>
                      <a:pt x="437" y="417"/>
                    </a:lnTo>
                    <a:lnTo>
                      <a:pt x="461" y="425"/>
                    </a:lnTo>
                    <a:lnTo>
                      <a:pt x="403" y="431"/>
                    </a:lnTo>
                    <a:lnTo>
                      <a:pt x="393" y="464"/>
                    </a:lnTo>
                    <a:lnTo>
                      <a:pt x="413" y="464"/>
                    </a:lnTo>
                    <a:lnTo>
                      <a:pt x="394" y="488"/>
                    </a:lnTo>
                    <a:lnTo>
                      <a:pt x="471" y="457"/>
                    </a:lnTo>
                    <a:lnTo>
                      <a:pt x="483" y="438"/>
                    </a:lnTo>
                    <a:lnTo>
                      <a:pt x="471" y="428"/>
                    </a:lnTo>
                    <a:lnTo>
                      <a:pt x="490" y="410"/>
                    </a:lnTo>
                    <a:lnTo>
                      <a:pt x="487" y="425"/>
                    </a:lnTo>
                    <a:lnTo>
                      <a:pt x="526" y="415"/>
                    </a:lnTo>
                    <a:lnTo>
                      <a:pt x="517" y="431"/>
                    </a:lnTo>
                    <a:lnTo>
                      <a:pt x="583" y="457"/>
                    </a:lnTo>
                    <a:lnTo>
                      <a:pt x="676" y="468"/>
                    </a:lnTo>
                    <a:lnTo>
                      <a:pt x="693" y="455"/>
                    </a:lnTo>
                    <a:lnTo>
                      <a:pt x="706" y="461"/>
                    </a:lnTo>
                    <a:lnTo>
                      <a:pt x="688" y="475"/>
                    </a:lnTo>
                    <a:lnTo>
                      <a:pt x="716" y="490"/>
                    </a:lnTo>
                    <a:lnTo>
                      <a:pt x="728" y="478"/>
                    </a:lnTo>
                    <a:lnTo>
                      <a:pt x="704" y="448"/>
                    </a:lnTo>
                    <a:lnTo>
                      <a:pt x="658" y="448"/>
                    </a:lnTo>
                    <a:lnTo>
                      <a:pt x="658" y="74"/>
                    </a:lnTo>
                    <a:lnTo>
                      <a:pt x="396" y="43"/>
                    </a:lnTo>
                    <a:lnTo>
                      <a:pt x="387" y="26"/>
                    </a:lnTo>
                    <a:lnTo>
                      <a:pt x="314" y="13"/>
                    </a:lnTo>
                    <a:lnTo>
                      <a:pt x="306" y="29"/>
                    </a:lnTo>
                    <a:lnTo>
                      <a:pt x="284" y="25"/>
                    </a:lnTo>
                    <a:lnTo>
                      <a:pt x="304" y="12"/>
                    </a:lnTo>
                    <a:lnTo>
                      <a:pt x="274" y="0"/>
                    </a:lnTo>
                    <a:lnTo>
                      <a:pt x="244" y="26"/>
                    </a:lnTo>
                    <a:lnTo>
                      <a:pt x="197" y="29"/>
                    </a:lnTo>
                    <a:lnTo>
                      <a:pt x="196" y="50"/>
                    </a:lnTo>
                    <a:lnTo>
                      <a:pt x="190" y="37"/>
                    </a:lnTo>
                    <a:lnTo>
                      <a:pt x="146" y="49"/>
                    </a:lnTo>
                    <a:lnTo>
                      <a:pt x="153" y="66"/>
                    </a:lnTo>
                    <a:lnTo>
                      <a:pt x="133" y="62"/>
                    </a:lnTo>
                    <a:lnTo>
                      <a:pt x="106" y="96"/>
                    </a:lnTo>
                    <a:lnTo>
                      <a:pt x="45" y="110"/>
                    </a:lnTo>
                    <a:lnTo>
                      <a:pt x="47" y="127"/>
                    </a:lnTo>
                    <a:lnTo>
                      <a:pt x="29" y="132"/>
                    </a:lnTo>
                    <a:lnTo>
                      <a:pt x="104" y="184"/>
                    </a:lnTo>
                    <a:lnTo>
                      <a:pt x="207" y="209"/>
                    </a:lnTo>
                    <a:lnTo>
                      <a:pt x="143" y="201"/>
                    </a:lnTo>
                    <a:lnTo>
                      <a:pt x="146" y="217"/>
                    </a:lnTo>
                    <a:lnTo>
                      <a:pt x="172" y="217"/>
                    </a:lnTo>
                    <a:lnTo>
                      <a:pt x="150" y="229"/>
                    </a:lnTo>
                    <a:lnTo>
                      <a:pt x="104" y="226"/>
                    </a:lnTo>
                    <a:lnTo>
                      <a:pt x="104" y="203"/>
                    </a:lnTo>
                    <a:lnTo>
                      <a:pt x="83" y="206"/>
                    </a:lnTo>
                    <a:lnTo>
                      <a:pt x="0" y="24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169"/>
              <p:cNvSpPr>
                <a:spLocks/>
              </p:cNvSpPr>
              <p:nvPr/>
            </p:nvSpPr>
            <p:spPr bwMode="auto">
              <a:xfrm>
                <a:off x="620762" y="3211365"/>
                <a:ext cx="58272" cy="34392"/>
              </a:xfrm>
              <a:custGeom>
                <a:avLst/>
                <a:gdLst>
                  <a:gd name="T0" fmla="*/ 0 w 64"/>
                  <a:gd name="T1" fmla="*/ 16 h 37"/>
                  <a:gd name="T2" fmla="*/ 19 w 64"/>
                  <a:gd name="T3" fmla="*/ 37 h 37"/>
                  <a:gd name="T4" fmla="*/ 64 w 64"/>
                  <a:gd name="T5" fmla="*/ 6 h 37"/>
                  <a:gd name="T6" fmla="*/ 21 w 64"/>
                  <a:gd name="T7" fmla="*/ 0 h 37"/>
                  <a:gd name="T8" fmla="*/ 26 w 64"/>
                  <a:gd name="T9" fmla="*/ 15 h 37"/>
                  <a:gd name="T10" fmla="*/ 0 w 64"/>
                  <a:gd name="T11" fmla="*/ 1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37">
                    <a:moveTo>
                      <a:pt x="0" y="16"/>
                    </a:moveTo>
                    <a:lnTo>
                      <a:pt x="19" y="37"/>
                    </a:lnTo>
                    <a:lnTo>
                      <a:pt x="64" y="6"/>
                    </a:lnTo>
                    <a:lnTo>
                      <a:pt x="21" y="0"/>
                    </a:lnTo>
                    <a:lnTo>
                      <a:pt x="26" y="15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170"/>
              <p:cNvSpPr>
                <a:spLocks/>
              </p:cNvSpPr>
              <p:nvPr/>
            </p:nvSpPr>
            <p:spPr bwMode="auto">
              <a:xfrm>
                <a:off x="1000920" y="3142581"/>
                <a:ext cx="180367" cy="169093"/>
              </a:xfrm>
              <a:custGeom>
                <a:avLst/>
                <a:gdLst>
                  <a:gd name="T0" fmla="*/ 0 w 196"/>
                  <a:gd name="T1" fmla="*/ 18 h 177"/>
                  <a:gd name="T2" fmla="*/ 9 w 196"/>
                  <a:gd name="T3" fmla="*/ 44 h 177"/>
                  <a:gd name="T4" fmla="*/ 36 w 196"/>
                  <a:gd name="T5" fmla="*/ 54 h 177"/>
                  <a:gd name="T6" fmla="*/ 47 w 196"/>
                  <a:gd name="T7" fmla="*/ 46 h 177"/>
                  <a:gd name="T8" fmla="*/ 24 w 196"/>
                  <a:gd name="T9" fmla="*/ 33 h 177"/>
                  <a:gd name="T10" fmla="*/ 47 w 196"/>
                  <a:gd name="T11" fmla="*/ 33 h 177"/>
                  <a:gd name="T12" fmla="*/ 69 w 196"/>
                  <a:gd name="T13" fmla="*/ 54 h 177"/>
                  <a:gd name="T14" fmla="*/ 62 w 196"/>
                  <a:gd name="T15" fmla="*/ 16 h 177"/>
                  <a:gd name="T16" fmla="*/ 79 w 196"/>
                  <a:gd name="T17" fmla="*/ 50 h 177"/>
                  <a:gd name="T18" fmla="*/ 120 w 196"/>
                  <a:gd name="T19" fmla="*/ 70 h 177"/>
                  <a:gd name="T20" fmla="*/ 112 w 196"/>
                  <a:gd name="T21" fmla="*/ 96 h 177"/>
                  <a:gd name="T22" fmla="*/ 159 w 196"/>
                  <a:gd name="T23" fmla="*/ 124 h 177"/>
                  <a:gd name="T24" fmla="*/ 146 w 196"/>
                  <a:gd name="T25" fmla="*/ 150 h 177"/>
                  <a:gd name="T26" fmla="*/ 172 w 196"/>
                  <a:gd name="T27" fmla="*/ 130 h 177"/>
                  <a:gd name="T28" fmla="*/ 176 w 196"/>
                  <a:gd name="T29" fmla="*/ 177 h 177"/>
                  <a:gd name="T30" fmla="*/ 194 w 196"/>
                  <a:gd name="T31" fmla="*/ 168 h 177"/>
                  <a:gd name="T32" fmla="*/ 196 w 196"/>
                  <a:gd name="T33" fmla="*/ 133 h 177"/>
                  <a:gd name="T34" fmla="*/ 150 w 196"/>
                  <a:gd name="T35" fmla="*/ 114 h 177"/>
                  <a:gd name="T36" fmla="*/ 63 w 196"/>
                  <a:gd name="T37" fmla="*/ 0 h 177"/>
                  <a:gd name="T38" fmla="*/ 13 w 196"/>
                  <a:gd name="T39" fmla="*/ 33 h 177"/>
                  <a:gd name="T40" fmla="*/ 0 w 196"/>
                  <a:gd name="T41" fmla="*/ 1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6" h="177">
                    <a:moveTo>
                      <a:pt x="0" y="18"/>
                    </a:moveTo>
                    <a:lnTo>
                      <a:pt x="9" y="44"/>
                    </a:lnTo>
                    <a:lnTo>
                      <a:pt x="36" y="54"/>
                    </a:lnTo>
                    <a:lnTo>
                      <a:pt x="47" y="46"/>
                    </a:lnTo>
                    <a:lnTo>
                      <a:pt x="24" y="33"/>
                    </a:lnTo>
                    <a:lnTo>
                      <a:pt x="47" y="33"/>
                    </a:lnTo>
                    <a:lnTo>
                      <a:pt x="69" y="54"/>
                    </a:lnTo>
                    <a:lnTo>
                      <a:pt x="62" y="16"/>
                    </a:lnTo>
                    <a:lnTo>
                      <a:pt x="79" y="50"/>
                    </a:lnTo>
                    <a:lnTo>
                      <a:pt x="120" y="70"/>
                    </a:lnTo>
                    <a:lnTo>
                      <a:pt x="112" y="96"/>
                    </a:lnTo>
                    <a:lnTo>
                      <a:pt x="159" y="124"/>
                    </a:lnTo>
                    <a:lnTo>
                      <a:pt x="146" y="150"/>
                    </a:lnTo>
                    <a:lnTo>
                      <a:pt x="172" y="130"/>
                    </a:lnTo>
                    <a:lnTo>
                      <a:pt x="176" y="177"/>
                    </a:lnTo>
                    <a:lnTo>
                      <a:pt x="194" y="168"/>
                    </a:lnTo>
                    <a:lnTo>
                      <a:pt x="196" y="133"/>
                    </a:lnTo>
                    <a:lnTo>
                      <a:pt x="150" y="114"/>
                    </a:lnTo>
                    <a:lnTo>
                      <a:pt x="63" y="0"/>
                    </a:lnTo>
                    <a:lnTo>
                      <a:pt x="13" y="33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171"/>
              <p:cNvSpPr>
                <a:spLocks/>
              </p:cNvSpPr>
              <p:nvPr/>
            </p:nvSpPr>
            <p:spPr bwMode="auto">
              <a:xfrm>
                <a:off x="1039768" y="3197035"/>
                <a:ext cx="30524" cy="28660"/>
              </a:xfrm>
              <a:custGeom>
                <a:avLst/>
                <a:gdLst>
                  <a:gd name="T0" fmla="*/ 0 w 33"/>
                  <a:gd name="T1" fmla="*/ 0 h 29"/>
                  <a:gd name="T2" fmla="*/ 10 w 33"/>
                  <a:gd name="T3" fmla="*/ 29 h 29"/>
                  <a:gd name="T4" fmla="*/ 11 w 33"/>
                  <a:gd name="T5" fmla="*/ 14 h 29"/>
                  <a:gd name="T6" fmla="*/ 33 w 33"/>
                  <a:gd name="T7" fmla="*/ 27 h 29"/>
                  <a:gd name="T8" fmla="*/ 14 w 33"/>
                  <a:gd name="T9" fmla="*/ 14 h 29"/>
                  <a:gd name="T10" fmla="*/ 33 w 33"/>
                  <a:gd name="T11" fmla="*/ 6 h 29"/>
                  <a:gd name="T12" fmla="*/ 0 w 33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29">
                    <a:moveTo>
                      <a:pt x="0" y="0"/>
                    </a:moveTo>
                    <a:lnTo>
                      <a:pt x="10" y="29"/>
                    </a:lnTo>
                    <a:lnTo>
                      <a:pt x="11" y="14"/>
                    </a:lnTo>
                    <a:lnTo>
                      <a:pt x="33" y="27"/>
                    </a:lnTo>
                    <a:lnTo>
                      <a:pt x="14" y="14"/>
                    </a:lnTo>
                    <a:lnTo>
                      <a:pt x="33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172"/>
              <p:cNvSpPr>
                <a:spLocks/>
              </p:cNvSpPr>
              <p:nvPr/>
            </p:nvSpPr>
            <p:spPr bwMode="auto">
              <a:xfrm>
                <a:off x="1053643" y="3219962"/>
                <a:ext cx="19424" cy="42990"/>
              </a:xfrm>
              <a:custGeom>
                <a:avLst/>
                <a:gdLst>
                  <a:gd name="T0" fmla="*/ 0 w 20"/>
                  <a:gd name="T1" fmla="*/ 0 h 43"/>
                  <a:gd name="T2" fmla="*/ 18 w 20"/>
                  <a:gd name="T3" fmla="*/ 9 h 43"/>
                  <a:gd name="T4" fmla="*/ 20 w 20"/>
                  <a:gd name="T5" fmla="*/ 43 h 43"/>
                  <a:gd name="T6" fmla="*/ 0 w 20"/>
                  <a:gd name="T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3">
                    <a:moveTo>
                      <a:pt x="0" y="0"/>
                    </a:moveTo>
                    <a:lnTo>
                      <a:pt x="18" y="9"/>
                    </a:lnTo>
                    <a:lnTo>
                      <a:pt x="20" y="4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173"/>
              <p:cNvSpPr>
                <a:spLocks/>
              </p:cNvSpPr>
              <p:nvPr/>
            </p:nvSpPr>
            <p:spPr bwMode="auto">
              <a:xfrm>
                <a:off x="1073067" y="3199901"/>
                <a:ext cx="22199" cy="25794"/>
              </a:xfrm>
              <a:custGeom>
                <a:avLst/>
                <a:gdLst>
                  <a:gd name="T0" fmla="*/ 0 w 24"/>
                  <a:gd name="T1" fmla="*/ 0 h 27"/>
                  <a:gd name="T2" fmla="*/ 4 w 24"/>
                  <a:gd name="T3" fmla="*/ 27 h 27"/>
                  <a:gd name="T4" fmla="*/ 20 w 24"/>
                  <a:gd name="T5" fmla="*/ 27 h 27"/>
                  <a:gd name="T6" fmla="*/ 13 w 24"/>
                  <a:gd name="T7" fmla="*/ 3 h 27"/>
                  <a:gd name="T8" fmla="*/ 24 w 24"/>
                  <a:gd name="T9" fmla="*/ 20 h 27"/>
                  <a:gd name="T10" fmla="*/ 14 w 24"/>
                  <a:gd name="T11" fmla="*/ 0 h 27"/>
                  <a:gd name="T12" fmla="*/ 0 w 24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7">
                    <a:moveTo>
                      <a:pt x="0" y="0"/>
                    </a:moveTo>
                    <a:lnTo>
                      <a:pt x="4" y="27"/>
                    </a:lnTo>
                    <a:lnTo>
                      <a:pt x="20" y="27"/>
                    </a:lnTo>
                    <a:lnTo>
                      <a:pt x="13" y="3"/>
                    </a:lnTo>
                    <a:lnTo>
                      <a:pt x="24" y="20"/>
                    </a:ln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174"/>
              <p:cNvSpPr>
                <a:spLocks/>
              </p:cNvSpPr>
              <p:nvPr/>
            </p:nvSpPr>
            <p:spPr bwMode="auto">
              <a:xfrm>
                <a:off x="1092491" y="3237158"/>
                <a:ext cx="19424" cy="17196"/>
              </a:xfrm>
              <a:custGeom>
                <a:avLst/>
                <a:gdLst>
                  <a:gd name="T0" fmla="*/ 0 w 22"/>
                  <a:gd name="T1" fmla="*/ 0 h 19"/>
                  <a:gd name="T2" fmla="*/ 20 w 22"/>
                  <a:gd name="T3" fmla="*/ 19 h 19"/>
                  <a:gd name="T4" fmla="*/ 22 w 22"/>
                  <a:gd name="T5" fmla="*/ 2 h 19"/>
                  <a:gd name="T6" fmla="*/ 0 w 22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9">
                    <a:moveTo>
                      <a:pt x="0" y="0"/>
                    </a:moveTo>
                    <a:lnTo>
                      <a:pt x="20" y="19"/>
                    </a:lnTo>
                    <a:lnTo>
                      <a:pt x="22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175"/>
              <p:cNvSpPr>
                <a:spLocks/>
              </p:cNvSpPr>
              <p:nvPr/>
            </p:nvSpPr>
            <p:spPr bwMode="auto">
              <a:xfrm>
                <a:off x="1098041" y="3262952"/>
                <a:ext cx="30524" cy="40124"/>
              </a:xfrm>
              <a:custGeom>
                <a:avLst/>
                <a:gdLst>
                  <a:gd name="T0" fmla="*/ 0 w 33"/>
                  <a:gd name="T1" fmla="*/ 0 h 44"/>
                  <a:gd name="T2" fmla="*/ 26 w 33"/>
                  <a:gd name="T3" fmla="*/ 16 h 44"/>
                  <a:gd name="T4" fmla="*/ 33 w 33"/>
                  <a:gd name="T5" fmla="*/ 44 h 44"/>
                  <a:gd name="T6" fmla="*/ 0 w 33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4">
                    <a:moveTo>
                      <a:pt x="0" y="0"/>
                    </a:moveTo>
                    <a:lnTo>
                      <a:pt x="26" y="16"/>
                    </a:lnTo>
                    <a:lnTo>
                      <a:pt x="33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176"/>
              <p:cNvSpPr>
                <a:spLocks/>
              </p:cNvSpPr>
              <p:nvPr/>
            </p:nvSpPr>
            <p:spPr bwMode="auto">
              <a:xfrm>
                <a:off x="1147988" y="3274416"/>
                <a:ext cx="13874" cy="25794"/>
              </a:xfrm>
              <a:custGeom>
                <a:avLst/>
                <a:gdLst>
                  <a:gd name="T0" fmla="*/ 0 w 17"/>
                  <a:gd name="T1" fmla="*/ 14 h 26"/>
                  <a:gd name="T2" fmla="*/ 8 w 17"/>
                  <a:gd name="T3" fmla="*/ 0 h 26"/>
                  <a:gd name="T4" fmla="*/ 17 w 17"/>
                  <a:gd name="T5" fmla="*/ 26 h 26"/>
                  <a:gd name="T6" fmla="*/ 0 w 17"/>
                  <a:gd name="T7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6">
                    <a:moveTo>
                      <a:pt x="0" y="14"/>
                    </a:moveTo>
                    <a:lnTo>
                      <a:pt x="8" y="0"/>
                    </a:lnTo>
                    <a:lnTo>
                      <a:pt x="17" y="26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177"/>
              <p:cNvSpPr>
                <a:spLocks/>
              </p:cNvSpPr>
              <p:nvPr/>
            </p:nvSpPr>
            <p:spPr bwMode="auto">
              <a:xfrm>
                <a:off x="1306156" y="3477900"/>
                <a:ext cx="1304192" cy="653443"/>
              </a:xfrm>
              <a:custGeom>
                <a:avLst/>
                <a:gdLst>
                  <a:gd name="T0" fmla="*/ 14 w 1411"/>
                  <a:gd name="T1" fmla="*/ 94 h 683"/>
                  <a:gd name="T2" fmla="*/ 19 w 1411"/>
                  <a:gd name="T3" fmla="*/ 103 h 683"/>
                  <a:gd name="T4" fmla="*/ 43 w 1411"/>
                  <a:gd name="T5" fmla="*/ 337 h 683"/>
                  <a:gd name="T6" fmla="*/ 57 w 1411"/>
                  <a:gd name="T7" fmla="*/ 362 h 683"/>
                  <a:gd name="T8" fmla="*/ 148 w 1411"/>
                  <a:gd name="T9" fmla="*/ 451 h 683"/>
                  <a:gd name="T10" fmla="*/ 243 w 1411"/>
                  <a:gd name="T11" fmla="*/ 486 h 683"/>
                  <a:gd name="T12" fmla="*/ 445 w 1411"/>
                  <a:gd name="T13" fmla="*/ 509 h 683"/>
                  <a:gd name="T14" fmla="*/ 565 w 1411"/>
                  <a:gd name="T15" fmla="*/ 563 h 683"/>
                  <a:gd name="T16" fmla="*/ 675 w 1411"/>
                  <a:gd name="T17" fmla="*/ 667 h 683"/>
                  <a:gd name="T18" fmla="*/ 721 w 1411"/>
                  <a:gd name="T19" fmla="*/ 586 h 683"/>
                  <a:gd name="T20" fmla="*/ 800 w 1411"/>
                  <a:gd name="T21" fmla="*/ 563 h 683"/>
                  <a:gd name="T22" fmla="*/ 864 w 1411"/>
                  <a:gd name="T23" fmla="*/ 553 h 683"/>
                  <a:gd name="T24" fmla="*/ 891 w 1411"/>
                  <a:gd name="T25" fmla="*/ 548 h 683"/>
                  <a:gd name="T26" fmla="*/ 898 w 1411"/>
                  <a:gd name="T27" fmla="*/ 551 h 683"/>
                  <a:gd name="T28" fmla="*/ 1025 w 1411"/>
                  <a:gd name="T29" fmla="*/ 580 h 683"/>
                  <a:gd name="T30" fmla="*/ 1061 w 1411"/>
                  <a:gd name="T31" fmla="*/ 683 h 683"/>
                  <a:gd name="T32" fmla="*/ 1089 w 1411"/>
                  <a:gd name="T33" fmla="*/ 638 h 683"/>
                  <a:gd name="T34" fmla="*/ 1075 w 1411"/>
                  <a:gd name="T35" fmla="*/ 491 h 683"/>
                  <a:gd name="T36" fmla="*/ 1175 w 1411"/>
                  <a:gd name="T37" fmla="*/ 396 h 683"/>
                  <a:gd name="T38" fmla="*/ 1181 w 1411"/>
                  <a:gd name="T39" fmla="*/ 365 h 683"/>
                  <a:gd name="T40" fmla="*/ 1159 w 1411"/>
                  <a:gd name="T41" fmla="*/ 321 h 683"/>
                  <a:gd name="T42" fmla="*/ 1176 w 1411"/>
                  <a:gd name="T43" fmla="*/ 305 h 683"/>
                  <a:gd name="T44" fmla="*/ 1196 w 1411"/>
                  <a:gd name="T45" fmla="*/ 362 h 683"/>
                  <a:gd name="T46" fmla="*/ 1204 w 1411"/>
                  <a:gd name="T47" fmla="*/ 292 h 683"/>
                  <a:gd name="T48" fmla="*/ 1244 w 1411"/>
                  <a:gd name="T49" fmla="*/ 257 h 683"/>
                  <a:gd name="T50" fmla="*/ 1316 w 1411"/>
                  <a:gd name="T51" fmla="*/ 217 h 683"/>
                  <a:gd name="T52" fmla="*/ 1409 w 1411"/>
                  <a:gd name="T53" fmla="*/ 145 h 683"/>
                  <a:gd name="T54" fmla="*/ 1393 w 1411"/>
                  <a:gd name="T55" fmla="*/ 114 h 683"/>
                  <a:gd name="T56" fmla="*/ 1352 w 1411"/>
                  <a:gd name="T57" fmla="*/ 61 h 683"/>
                  <a:gd name="T58" fmla="*/ 1196 w 1411"/>
                  <a:gd name="T59" fmla="*/ 151 h 683"/>
                  <a:gd name="T60" fmla="*/ 1116 w 1411"/>
                  <a:gd name="T61" fmla="*/ 190 h 683"/>
                  <a:gd name="T62" fmla="*/ 1049 w 1411"/>
                  <a:gd name="T63" fmla="*/ 238 h 683"/>
                  <a:gd name="T64" fmla="*/ 1017 w 1411"/>
                  <a:gd name="T65" fmla="*/ 225 h 683"/>
                  <a:gd name="T66" fmla="*/ 1031 w 1411"/>
                  <a:gd name="T67" fmla="*/ 205 h 683"/>
                  <a:gd name="T68" fmla="*/ 1024 w 1411"/>
                  <a:gd name="T69" fmla="*/ 164 h 683"/>
                  <a:gd name="T70" fmla="*/ 1007 w 1411"/>
                  <a:gd name="T71" fmla="*/ 127 h 683"/>
                  <a:gd name="T72" fmla="*/ 939 w 1411"/>
                  <a:gd name="T73" fmla="*/ 145 h 683"/>
                  <a:gd name="T74" fmla="*/ 907 w 1411"/>
                  <a:gd name="T75" fmla="*/ 230 h 683"/>
                  <a:gd name="T76" fmla="*/ 918 w 1411"/>
                  <a:gd name="T77" fmla="*/ 130 h 683"/>
                  <a:gd name="T78" fmla="*/ 931 w 1411"/>
                  <a:gd name="T79" fmla="*/ 108 h 683"/>
                  <a:gd name="T80" fmla="*/ 985 w 1411"/>
                  <a:gd name="T81" fmla="*/ 90 h 683"/>
                  <a:gd name="T82" fmla="*/ 885 w 1411"/>
                  <a:gd name="T83" fmla="*/ 81 h 683"/>
                  <a:gd name="T84" fmla="*/ 842 w 1411"/>
                  <a:gd name="T85" fmla="*/ 87 h 683"/>
                  <a:gd name="T86" fmla="*/ 852 w 1411"/>
                  <a:gd name="T87" fmla="*/ 46 h 683"/>
                  <a:gd name="T88" fmla="*/ 721 w 1411"/>
                  <a:gd name="T89" fmla="*/ 0 h 683"/>
                  <a:gd name="T90" fmla="*/ 46 w 1411"/>
                  <a:gd name="T91" fmla="*/ 13 h 683"/>
                  <a:gd name="T92" fmla="*/ 43 w 1411"/>
                  <a:gd name="T93" fmla="*/ 61 h 683"/>
                  <a:gd name="T94" fmla="*/ 0 w 1411"/>
                  <a:gd name="T95" fmla="*/ 38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11" h="683">
                    <a:moveTo>
                      <a:pt x="0" y="38"/>
                    </a:moveTo>
                    <a:lnTo>
                      <a:pt x="14" y="94"/>
                    </a:lnTo>
                    <a:lnTo>
                      <a:pt x="36" y="100"/>
                    </a:lnTo>
                    <a:lnTo>
                      <a:pt x="19" y="103"/>
                    </a:lnTo>
                    <a:lnTo>
                      <a:pt x="7" y="271"/>
                    </a:lnTo>
                    <a:lnTo>
                      <a:pt x="43" y="337"/>
                    </a:lnTo>
                    <a:lnTo>
                      <a:pt x="66" y="337"/>
                    </a:lnTo>
                    <a:lnTo>
                      <a:pt x="57" y="362"/>
                    </a:lnTo>
                    <a:lnTo>
                      <a:pt x="103" y="434"/>
                    </a:lnTo>
                    <a:lnTo>
                      <a:pt x="148" y="451"/>
                    </a:lnTo>
                    <a:lnTo>
                      <a:pt x="186" y="491"/>
                    </a:lnTo>
                    <a:lnTo>
                      <a:pt x="243" y="486"/>
                    </a:lnTo>
                    <a:lnTo>
                      <a:pt x="336" y="523"/>
                    </a:lnTo>
                    <a:lnTo>
                      <a:pt x="445" y="509"/>
                    </a:lnTo>
                    <a:lnTo>
                      <a:pt x="514" y="582"/>
                    </a:lnTo>
                    <a:lnTo>
                      <a:pt x="565" y="563"/>
                    </a:lnTo>
                    <a:lnTo>
                      <a:pt x="625" y="650"/>
                    </a:lnTo>
                    <a:lnTo>
                      <a:pt x="675" y="667"/>
                    </a:lnTo>
                    <a:lnTo>
                      <a:pt x="670" y="618"/>
                    </a:lnTo>
                    <a:lnTo>
                      <a:pt x="721" y="586"/>
                    </a:lnTo>
                    <a:lnTo>
                      <a:pt x="725" y="565"/>
                    </a:lnTo>
                    <a:lnTo>
                      <a:pt x="800" y="563"/>
                    </a:lnTo>
                    <a:lnTo>
                      <a:pt x="862" y="582"/>
                    </a:lnTo>
                    <a:lnTo>
                      <a:pt x="864" y="553"/>
                    </a:lnTo>
                    <a:lnTo>
                      <a:pt x="838" y="549"/>
                    </a:lnTo>
                    <a:lnTo>
                      <a:pt x="891" y="548"/>
                    </a:lnTo>
                    <a:lnTo>
                      <a:pt x="895" y="533"/>
                    </a:lnTo>
                    <a:lnTo>
                      <a:pt x="898" y="551"/>
                    </a:lnTo>
                    <a:lnTo>
                      <a:pt x="998" y="556"/>
                    </a:lnTo>
                    <a:lnTo>
                      <a:pt x="1025" y="580"/>
                    </a:lnTo>
                    <a:lnTo>
                      <a:pt x="1029" y="625"/>
                    </a:lnTo>
                    <a:lnTo>
                      <a:pt x="1061" y="683"/>
                    </a:lnTo>
                    <a:lnTo>
                      <a:pt x="1081" y="682"/>
                    </a:lnTo>
                    <a:lnTo>
                      <a:pt x="1089" y="638"/>
                    </a:lnTo>
                    <a:lnTo>
                      <a:pt x="1055" y="533"/>
                    </a:lnTo>
                    <a:lnTo>
                      <a:pt x="1075" y="491"/>
                    </a:lnTo>
                    <a:lnTo>
                      <a:pt x="1199" y="406"/>
                    </a:lnTo>
                    <a:lnTo>
                      <a:pt x="1175" y="396"/>
                    </a:lnTo>
                    <a:lnTo>
                      <a:pt x="1196" y="394"/>
                    </a:lnTo>
                    <a:lnTo>
                      <a:pt x="1181" y="365"/>
                    </a:lnTo>
                    <a:lnTo>
                      <a:pt x="1185" y="341"/>
                    </a:lnTo>
                    <a:lnTo>
                      <a:pt x="1159" y="321"/>
                    </a:lnTo>
                    <a:lnTo>
                      <a:pt x="1185" y="335"/>
                    </a:lnTo>
                    <a:lnTo>
                      <a:pt x="1176" y="305"/>
                    </a:lnTo>
                    <a:lnTo>
                      <a:pt x="1194" y="295"/>
                    </a:lnTo>
                    <a:lnTo>
                      <a:pt x="1196" y="362"/>
                    </a:lnTo>
                    <a:lnTo>
                      <a:pt x="1216" y="322"/>
                    </a:lnTo>
                    <a:lnTo>
                      <a:pt x="1204" y="292"/>
                    </a:lnTo>
                    <a:lnTo>
                      <a:pt x="1218" y="311"/>
                    </a:lnTo>
                    <a:lnTo>
                      <a:pt x="1244" y="257"/>
                    </a:lnTo>
                    <a:lnTo>
                      <a:pt x="1342" y="232"/>
                    </a:lnTo>
                    <a:lnTo>
                      <a:pt x="1316" y="217"/>
                    </a:lnTo>
                    <a:lnTo>
                      <a:pt x="1335" y="175"/>
                    </a:lnTo>
                    <a:lnTo>
                      <a:pt x="1409" y="145"/>
                    </a:lnTo>
                    <a:lnTo>
                      <a:pt x="1411" y="128"/>
                    </a:lnTo>
                    <a:lnTo>
                      <a:pt x="1393" y="114"/>
                    </a:lnTo>
                    <a:lnTo>
                      <a:pt x="1393" y="75"/>
                    </a:lnTo>
                    <a:lnTo>
                      <a:pt x="1352" y="61"/>
                    </a:lnTo>
                    <a:lnTo>
                      <a:pt x="1322" y="127"/>
                    </a:lnTo>
                    <a:lnTo>
                      <a:pt x="1196" y="151"/>
                    </a:lnTo>
                    <a:lnTo>
                      <a:pt x="1189" y="178"/>
                    </a:lnTo>
                    <a:lnTo>
                      <a:pt x="1116" y="190"/>
                    </a:lnTo>
                    <a:lnTo>
                      <a:pt x="1122" y="200"/>
                    </a:lnTo>
                    <a:lnTo>
                      <a:pt x="1049" y="238"/>
                    </a:lnTo>
                    <a:lnTo>
                      <a:pt x="1019" y="237"/>
                    </a:lnTo>
                    <a:lnTo>
                      <a:pt x="1017" y="225"/>
                    </a:lnTo>
                    <a:lnTo>
                      <a:pt x="1024" y="212"/>
                    </a:lnTo>
                    <a:lnTo>
                      <a:pt x="1031" y="205"/>
                    </a:lnTo>
                    <a:lnTo>
                      <a:pt x="1034" y="192"/>
                    </a:lnTo>
                    <a:lnTo>
                      <a:pt x="1024" y="164"/>
                    </a:lnTo>
                    <a:lnTo>
                      <a:pt x="998" y="174"/>
                    </a:lnTo>
                    <a:lnTo>
                      <a:pt x="1007" y="127"/>
                    </a:lnTo>
                    <a:lnTo>
                      <a:pt x="969" y="114"/>
                    </a:lnTo>
                    <a:lnTo>
                      <a:pt x="939" y="145"/>
                    </a:lnTo>
                    <a:lnTo>
                      <a:pt x="929" y="227"/>
                    </a:lnTo>
                    <a:lnTo>
                      <a:pt x="907" y="230"/>
                    </a:lnTo>
                    <a:lnTo>
                      <a:pt x="899" y="191"/>
                    </a:lnTo>
                    <a:lnTo>
                      <a:pt x="918" y="130"/>
                    </a:lnTo>
                    <a:lnTo>
                      <a:pt x="901" y="140"/>
                    </a:lnTo>
                    <a:lnTo>
                      <a:pt x="931" y="108"/>
                    </a:lnTo>
                    <a:lnTo>
                      <a:pt x="997" y="107"/>
                    </a:lnTo>
                    <a:lnTo>
                      <a:pt x="985" y="90"/>
                    </a:lnTo>
                    <a:lnTo>
                      <a:pt x="981" y="90"/>
                    </a:lnTo>
                    <a:lnTo>
                      <a:pt x="885" y="81"/>
                    </a:lnTo>
                    <a:lnTo>
                      <a:pt x="901" y="60"/>
                    </a:lnTo>
                    <a:lnTo>
                      <a:pt x="842" y="87"/>
                    </a:lnTo>
                    <a:lnTo>
                      <a:pt x="798" y="87"/>
                    </a:lnTo>
                    <a:lnTo>
                      <a:pt x="852" y="46"/>
                    </a:lnTo>
                    <a:lnTo>
                      <a:pt x="737" y="21"/>
                    </a:lnTo>
                    <a:lnTo>
                      <a:pt x="721" y="0"/>
                    </a:lnTo>
                    <a:lnTo>
                      <a:pt x="721" y="13"/>
                    </a:lnTo>
                    <a:lnTo>
                      <a:pt x="46" y="13"/>
                    </a:lnTo>
                    <a:lnTo>
                      <a:pt x="59" y="41"/>
                    </a:lnTo>
                    <a:lnTo>
                      <a:pt x="43" y="61"/>
                    </a:lnTo>
                    <a:lnTo>
                      <a:pt x="49" y="40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179"/>
              <p:cNvSpPr>
                <a:spLocks/>
              </p:cNvSpPr>
              <p:nvPr/>
            </p:nvSpPr>
            <p:spPr bwMode="auto">
              <a:xfrm>
                <a:off x="2804590" y="5446828"/>
                <a:ext cx="119320" cy="126103"/>
              </a:xfrm>
              <a:custGeom>
                <a:avLst/>
                <a:gdLst>
                  <a:gd name="T0" fmla="*/ 0 w 129"/>
                  <a:gd name="T1" fmla="*/ 106 h 130"/>
                  <a:gd name="T2" fmla="*/ 22 w 129"/>
                  <a:gd name="T3" fmla="*/ 4 h 130"/>
                  <a:gd name="T4" fmla="*/ 40 w 129"/>
                  <a:gd name="T5" fmla="*/ 0 h 130"/>
                  <a:gd name="T6" fmla="*/ 113 w 129"/>
                  <a:gd name="T7" fmla="*/ 52 h 130"/>
                  <a:gd name="T8" fmla="*/ 129 w 129"/>
                  <a:gd name="T9" fmla="*/ 72 h 130"/>
                  <a:gd name="T10" fmla="*/ 123 w 129"/>
                  <a:gd name="T11" fmla="*/ 99 h 130"/>
                  <a:gd name="T12" fmla="*/ 89 w 129"/>
                  <a:gd name="T13" fmla="*/ 130 h 130"/>
                  <a:gd name="T14" fmla="*/ 0 w 129"/>
                  <a:gd name="T15" fmla="*/ 106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9" h="130">
                    <a:moveTo>
                      <a:pt x="0" y="106"/>
                    </a:moveTo>
                    <a:lnTo>
                      <a:pt x="22" y="4"/>
                    </a:lnTo>
                    <a:lnTo>
                      <a:pt x="40" y="0"/>
                    </a:lnTo>
                    <a:lnTo>
                      <a:pt x="113" y="52"/>
                    </a:lnTo>
                    <a:lnTo>
                      <a:pt x="129" y="72"/>
                    </a:lnTo>
                    <a:lnTo>
                      <a:pt x="123" y="99"/>
                    </a:lnTo>
                    <a:lnTo>
                      <a:pt x="89" y="130"/>
                    </a:lnTo>
                    <a:lnTo>
                      <a:pt x="0" y="10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180"/>
              <p:cNvSpPr>
                <a:spLocks/>
              </p:cNvSpPr>
              <p:nvPr/>
            </p:nvSpPr>
            <p:spPr bwMode="auto">
              <a:xfrm>
                <a:off x="2468830" y="4440869"/>
                <a:ext cx="305236" cy="269402"/>
              </a:xfrm>
              <a:custGeom>
                <a:avLst/>
                <a:gdLst>
                  <a:gd name="T0" fmla="*/ 0 w 329"/>
                  <a:gd name="T1" fmla="*/ 79 h 281"/>
                  <a:gd name="T2" fmla="*/ 30 w 329"/>
                  <a:gd name="T3" fmla="*/ 126 h 281"/>
                  <a:gd name="T4" fmla="*/ 79 w 329"/>
                  <a:gd name="T5" fmla="*/ 133 h 281"/>
                  <a:gd name="T6" fmla="*/ 93 w 329"/>
                  <a:gd name="T7" fmla="*/ 152 h 281"/>
                  <a:gd name="T8" fmla="*/ 142 w 329"/>
                  <a:gd name="T9" fmla="*/ 149 h 281"/>
                  <a:gd name="T10" fmla="*/ 134 w 329"/>
                  <a:gd name="T11" fmla="*/ 234 h 281"/>
                  <a:gd name="T12" fmla="*/ 156 w 329"/>
                  <a:gd name="T13" fmla="*/ 270 h 281"/>
                  <a:gd name="T14" fmla="*/ 184 w 329"/>
                  <a:gd name="T15" fmla="*/ 281 h 281"/>
                  <a:gd name="T16" fmla="*/ 243 w 329"/>
                  <a:gd name="T17" fmla="*/ 247 h 281"/>
                  <a:gd name="T18" fmla="*/ 220 w 329"/>
                  <a:gd name="T19" fmla="*/ 242 h 281"/>
                  <a:gd name="T20" fmla="*/ 207 w 329"/>
                  <a:gd name="T21" fmla="*/ 196 h 281"/>
                  <a:gd name="T22" fmla="*/ 250 w 329"/>
                  <a:gd name="T23" fmla="*/ 204 h 281"/>
                  <a:gd name="T24" fmla="*/ 310 w 329"/>
                  <a:gd name="T25" fmla="*/ 176 h 281"/>
                  <a:gd name="T26" fmla="*/ 294 w 329"/>
                  <a:gd name="T27" fmla="*/ 152 h 281"/>
                  <a:gd name="T28" fmla="*/ 314 w 329"/>
                  <a:gd name="T29" fmla="*/ 132 h 281"/>
                  <a:gd name="T30" fmla="*/ 306 w 329"/>
                  <a:gd name="T31" fmla="*/ 115 h 281"/>
                  <a:gd name="T32" fmla="*/ 329 w 329"/>
                  <a:gd name="T33" fmla="*/ 97 h 281"/>
                  <a:gd name="T34" fmla="*/ 299 w 329"/>
                  <a:gd name="T35" fmla="*/ 93 h 281"/>
                  <a:gd name="T36" fmla="*/ 299 w 329"/>
                  <a:gd name="T37" fmla="*/ 72 h 281"/>
                  <a:gd name="T38" fmla="*/ 252 w 329"/>
                  <a:gd name="T39" fmla="*/ 47 h 281"/>
                  <a:gd name="T40" fmla="*/ 273 w 329"/>
                  <a:gd name="T41" fmla="*/ 40 h 281"/>
                  <a:gd name="T42" fmla="*/ 129 w 329"/>
                  <a:gd name="T43" fmla="*/ 45 h 281"/>
                  <a:gd name="T44" fmla="*/ 82 w 329"/>
                  <a:gd name="T45" fmla="*/ 0 h 281"/>
                  <a:gd name="T46" fmla="*/ 84 w 329"/>
                  <a:gd name="T47" fmla="*/ 22 h 281"/>
                  <a:gd name="T48" fmla="*/ 43 w 329"/>
                  <a:gd name="T49" fmla="*/ 38 h 281"/>
                  <a:gd name="T50" fmla="*/ 54 w 329"/>
                  <a:gd name="T51" fmla="*/ 72 h 281"/>
                  <a:gd name="T52" fmla="*/ 40 w 329"/>
                  <a:gd name="T53" fmla="*/ 83 h 281"/>
                  <a:gd name="T54" fmla="*/ 30 w 329"/>
                  <a:gd name="T55" fmla="*/ 53 h 281"/>
                  <a:gd name="T56" fmla="*/ 46 w 329"/>
                  <a:gd name="T57" fmla="*/ 13 h 281"/>
                  <a:gd name="T58" fmla="*/ 0 w 329"/>
                  <a:gd name="T59" fmla="*/ 79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29" h="281">
                    <a:moveTo>
                      <a:pt x="0" y="79"/>
                    </a:moveTo>
                    <a:lnTo>
                      <a:pt x="30" y="126"/>
                    </a:lnTo>
                    <a:lnTo>
                      <a:pt x="79" y="133"/>
                    </a:lnTo>
                    <a:lnTo>
                      <a:pt x="93" y="152"/>
                    </a:lnTo>
                    <a:lnTo>
                      <a:pt x="142" y="149"/>
                    </a:lnTo>
                    <a:lnTo>
                      <a:pt x="134" y="234"/>
                    </a:lnTo>
                    <a:lnTo>
                      <a:pt x="156" y="270"/>
                    </a:lnTo>
                    <a:lnTo>
                      <a:pt x="184" y="281"/>
                    </a:lnTo>
                    <a:lnTo>
                      <a:pt x="243" y="247"/>
                    </a:lnTo>
                    <a:lnTo>
                      <a:pt x="220" y="242"/>
                    </a:lnTo>
                    <a:lnTo>
                      <a:pt x="207" y="196"/>
                    </a:lnTo>
                    <a:lnTo>
                      <a:pt x="250" y="204"/>
                    </a:lnTo>
                    <a:lnTo>
                      <a:pt x="310" y="176"/>
                    </a:lnTo>
                    <a:lnTo>
                      <a:pt x="294" y="152"/>
                    </a:lnTo>
                    <a:lnTo>
                      <a:pt x="314" y="132"/>
                    </a:lnTo>
                    <a:lnTo>
                      <a:pt x="306" y="115"/>
                    </a:lnTo>
                    <a:lnTo>
                      <a:pt x="329" y="97"/>
                    </a:lnTo>
                    <a:lnTo>
                      <a:pt x="299" y="93"/>
                    </a:lnTo>
                    <a:lnTo>
                      <a:pt x="299" y="72"/>
                    </a:lnTo>
                    <a:lnTo>
                      <a:pt x="252" y="47"/>
                    </a:lnTo>
                    <a:lnTo>
                      <a:pt x="273" y="40"/>
                    </a:lnTo>
                    <a:lnTo>
                      <a:pt x="129" y="45"/>
                    </a:lnTo>
                    <a:lnTo>
                      <a:pt x="82" y="0"/>
                    </a:lnTo>
                    <a:lnTo>
                      <a:pt x="84" y="22"/>
                    </a:lnTo>
                    <a:lnTo>
                      <a:pt x="43" y="38"/>
                    </a:lnTo>
                    <a:lnTo>
                      <a:pt x="54" y="72"/>
                    </a:lnTo>
                    <a:lnTo>
                      <a:pt x="40" y="83"/>
                    </a:lnTo>
                    <a:lnTo>
                      <a:pt x="30" y="53"/>
                    </a:lnTo>
                    <a:lnTo>
                      <a:pt x="46" y="13"/>
                    </a:lnTo>
                    <a:lnTo>
                      <a:pt x="0" y="7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4" name="组合 853"/>
            <p:cNvGrpSpPr/>
            <p:nvPr/>
          </p:nvGrpSpPr>
          <p:grpSpPr>
            <a:xfrm>
              <a:off x="852297" y="1499758"/>
              <a:ext cx="4156784" cy="3772677"/>
              <a:chOff x="3731398" y="2216870"/>
              <a:chExt cx="4728390" cy="3679916"/>
            </a:xfrm>
            <a:gradFill flip="none" rotWithShape="1"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1"/>
              <a:tileRect/>
            </a:gradFill>
            <a:scene3d>
              <a:camera prst="perspectiveFront" fov="2700000">
                <a:rot lat="20088000" lon="0" rev="0"/>
              </a:camera>
              <a:lightRig rig="threePt" dir="t"/>
            </a:scene3d>
          </p:grpSpPr>
          <p:sp>
            <p:nvSpPr>
              <p:cNvPr id="855" name="Freeform 6"/>
              <p:cNvSpPr>
                <a:spLocks/>
              </p:cNvSpPr>
              <p:nvPr/>
            </p:nvSpPr>
            <p:spPr bwMode="auto">
              <a:xfrm>
                <a:off x="5504544" y="3790292"/>
                <a:ext cx="319111" cy="235010"/>
              </a:xfrm>
              <a:custGeom>
                <a:avLst/>
                <a:gdLst>
                  <a:gd name="T0" fmla="*/ 0 w 345"/>
                  <a:gd name="T1" fmla="*/ 119 h 248"/>
                  <a:gd name="T2" fmla="*/ 2 w 345"/>
                  <a:gd name="T3" fmla="*/ 184 h 248"/>
                  <a:gd name="T4" fmla="*/ 27 w 345"/>
                  <a:gd name="T5" fmla="*/ 203 h 248"/>
                  <a:gd name="T6" fmla="*/ 7 w 345"/>
                  <a:gd name="T7" fmla="*/ 235 h 248"/>
                  <a:gd name="T8" fmla="*/ 45 w 345"/>
                  <a:gd name="T9" fmla="*/ 248 h 248"/>
                  <a:gd name="T10" fmla="*/ 135 w 345"/>
                  <a:gd name="T11" fmla="*/ 235 h 248"/>
                  <a:gd name="T12" fmla="*/ 152 w 345"/>
                  <a:gd name="T13" fmla="*/ 198 h 248"/>
                  <a:gd name="T14" fmla="*/ 214 w 345"/>
                  <a:gd name="T15" fmla="*/ 180 h 248"/>
                  <a:gd name="T16" fmla="*/ 218 w 345"/>
                  <a:gd name="T17" fmla="*/ 148 h 248"/>
                  <a:gd name="T18" fmla="*/ 239 w 345"/>
                  <a:gd name="T19" fmla="*/ 141 h 248"/>
                  <a:gd name="T20" fmla="*/ 229 w 345"/>
                  <a:gd name="T21" fmla="*/ 126 h 248"/>
                  <a:gd name="T22" fmla="*/ 252 w 345"/>
                  <a:gd name="T23" fmla="*/ 124 h 248"/>
                  <a:gd name="T24" fmla="*/ 268 w 345"/>
                  <a:gd name="T25" fmla="*/ 93 h 248"/>
                  <a:gd name="T26" fmla="*/ 261 w 345"/>
                  <a:gd name="T27" fmla="*/ 63 h 248"/>
                  <a:gd name="T28" fmla="*/ 342 w 345"/>
                  <a:gd name="T29" fmla="*/ 40 h 248"/>
                  <a:gd name="T30" fmla="*/ 345 w 345"/>
                  <a:gd name="T31" fmla="*/ 34 h 248"/>
                  <a:gd name="T32" fmla="*/ 315 w 345"/>
                  <a:gd name="T33" fmla="*/ 29 h 248"/>
                  <a:gd name="T34" fmla="*/ 271 w 345"/>
                  <a:gd name="T35" fmla="*/ 49 h 248"/>
                  <a:gd name="T36" fmla="*/ 251 w 345"/>
                  <a:gd name="T37" fmla="*/ 0 h 248"/>
                  <a:gd name="T38" fmla="*/ 214 w 345"/>
                  <a:gd name="T39" fmla="*/ 37 h 248"/>
                  <a:gd name="T40" fmla="*/ 107 w 345"/>
                  <a:gd name="T41" fmla="*/ 34 h 248"/>
                  <a:gd name="T42" fmla="*/ 52 w 345"/>
                  <a:gd name="T43" fmla="*/ 91 h 248"/>
                  <a:gd name="T44" fmla="*/ 15 w 345"/>
                  <a:gd name="T45" fmla="*/ 73 h 248"/>
                  <a:gd name="T46" fmla="*/ 0 w 345"/>
                  <a:gd name="T47" fmla="*/ 119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5" h="248">
                    <a:moveTo>
                      <a:pt x="0" y="119"/>
                    </a:moveTo>
                    <a:lnTo>
                      <a:pt x="2" y="184"/>
                    </a:lnTo>
                    <a:lnTo>
                      <a:pt x="27" y="203"/>
                    </a:lnTo>
                    <a:lnTo>
                      <a:pt x="7" y="235"/>
                    </a:lnTo>
                    <a:lnTo>
                      <a:pt x="45" y="248"/>
                    </a:lnTo>
                    <a:lnTo>
                      <a:pt x="135" y="235"/>
                    </a:lnTo>
                    <a:lnTo>
                      <a:pt x="152" y="198"/>
                    </a:lnTo>
                    <a:lnTo>
                      <a:pt x="214" y="180"/>
                    </a:lnTo>
                    <a:lnTo>
                      <a:pt x="218" y="148"/>
                    </a:lnTo>
                    <a:lnTo>
                      <a:pt x="239" y="141"/>
                    </a:lnTo>
                    <a:lnTo>
                      <a:pt x="229" y="126"/>
                    </a:lnTo>
                    <a:lnTo>
                      <a:pt x="252" y="124"/>
                    </a:lnTo>
                    <a:lnTo>
                      <a:pt x="268" y="93"/>
                    </a:lnTo>
                    <a:lnTo>
                      <a:pt x="261" y="63"/>
                    </a:lnTo>
                    <a:lnTo>
                      <a:pt x="342" y="40"/>
                    </a:lnTo>
                    <a:lnTo>
                      <a:pt x="345" y="34"/>
                    </a:lnTo>
                    <a:lnTo>
                      <a:pt x="315" y="29"/>
                    </a:lnTo>
                    <a:lnTo>
                      <a:pt x="271" y="49"/>
                    </a:lnTo>
                    <a:lnTo>
                      <a:pt x="251" y="0"/>
                    </a:lnTo>
                    <a:lnTo>
                      <a:pt x="214" y="37"/>
                    </a:lnTo>
                    <a:lnTo>
                      <a:pt x="107" y="34"/>
                    </a:lnTo>
                    <a:lnTo>
                      <a:pt x="52" y="91"/>
                    </a:lnTo>
                    <a:lnTo>
                      <a:pt x="15" y="73"/>
                    </a:lnTo>
                    <a:lnTo>
                      <a:pt x="0" y="11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56" name="Freeform 7"/>
              <p:cNvSpPr>
                <a:spLocks/>
              </p:cNvSpPr>
              <p:nvPr/>
            </p:nvSpPr>
            <p:spPr bwMode="auto">
              <a:xfrm>
                <a:off x="4563861" y="3678519"/>
                <a:ext cx="41623" cy="77381"/>
              </a:xfrm>
              <a:custGeom>
                <a:avLst/>
                <a:gdLst>
                  <a:gd name="T0" fmla="*/ 0 w 45"/>
                  <a:gd name="T1" fmla="*/ 61 h 83"/>
                  <a:gd name="T2" fmla="*/ 2 w 45"/>
                  <a:gd name="T3" fmla="*/ 19 h 83"/>
                  <a:gd name="T4" fmla="*/ 22 w 45"/>
                  <a:gd name="T5" fmla="*/ 0 h 83"/>
                  <a:gd name="T6" fmla="*/ 45 w 45"/>
                  <a:gd name="T7" fmla="*/ 49 h 83"/>
                  <a:gd name="T8" fmla="*/ 24 w 45"/>
                  <a:gd name="T9" fmla="*/ 83 h 83"/>
                  <a:gd name="T10" fmla="*/ 0 w 45"/>
                  <a:gd name="T11" fmla="*/ 6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83">
                    <a:moveTo>
                      <a:pt x="0" y="61"/>
                    </a:moveTo>
                    <a:lnTo>
                      <a:pt x="2" y="19"/>
                    </a:lnTo>
                    <a:lnTo>
                      <a:pt x="22" y="0"/>
                    </a:lnTo>
                    <a:lnTo>
                      <a:pt x="45" y="49"/>
                    </a:lnTo>
                    <a:lnTo>
                      <a:pt x="24" y="83"/>
                    </a:lnTo>
                    <a:lnTo>
                      <a:pt x="0" y="6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57" name="Freeform 8"/>
              <p:cNvSpPr>
                <a:spLocks/>
              </p:cNvSpPr>
              <p:nvPr/>
            </p:nvSpPr>
            <p:spPr bwMode="auto">
              <a:xfrm>
                <a:off x="3933964" y="3827550"/>
                <a:ext cx="460630" cy="452825"/>
              </a:xfrm>
              <a:custGeom>
                <a:avLst/>
                <a:gdLst>
                  <a:gd name="T0" fmla="*/ 0 w 496"/>
                  <a:gd name="T1" fmla="*/ 254 h 474"/>
                  <a:gd name="T2" fmla="*/ 2 w 496"/>
                  <a:gd name="T3" fmla="*/ 263 h 474"/>
                  <a:gd name="T4" fmla="*/ 92 w 496"/>
                  <a:gd name="T5" fmla="*/ 323 h 474"/>
                  <a:gd name="T6" fmla="*/ 289 w 496"/>
                  <a:gd name="T7" fmla="*/ 453 h 474"/>
                  <a:gd name="T8" fmla="*/ 291 w 496"/>
                  <a:gd name="T9" fmla="*/ 474 h 474"/>
                  <a:gd name="T10" fmla="*/ 311 w 496"/>
                  <a:gd name="T11" fmla="*/ 471 h 474"/>
                  <a:gd name="T12" fmla="*/ 348 w 496"/>
                  <a:gd name="T13" fmla="*/ 463 h 474"/>
                  <a:gd name="T14" fmla="*/ 496 w 496"/>
                  <a:gd name="T15" fmla="*/ 360 h 474"/>
                  <a:gd name="T16" fmla="*/ 439 w 496"/>
                  <a:gd name="T17" fmla="*/ 293 h 474"/>
                  <a:gd name="T18" fmla="*/ 441 w 496"/>
                  <a:gd name="T19" fmla="*/ 183 h 474"/>
                  <a:gd name="T20" fmla="*/ 434 w 496"/>
                  <a:gd name="T21" fmla="*/ 135 h 474"/>
                  <a:gd name="T22" fmla="*/ 392 w 496"/>
                  <a:gd name="T23" fmla="*/ 85 h 474"/>
                  <a:gd name="T24" fmla="*/ 414 w 496"/>
                  <a:gd name="T25" fmla="*/ 68 h 474"/>
                  <a:gd name="T26" fmla="*/ 422 w 496"/>
                  <a:gd name="T27" fmla="*/ 0 h 474"/>
                  <a:gd name="T28" fmla="*/ 248 w 496"/>
                  <a:gd name="T29" fmla="*/ 12 h 474"/>
                  <a:gd name="T30" fmla="*/ 157 w 496"/>
                  <a:gd name="T31" fmla="*/ 52 h 474"/>
                  <a:gd name="T32" fmla="*/ 179 w 496"/>
                  <a:gd name="T33" fmla="*/ 132 h 474"/>
                  <a:gd name="T34" fmla="*/ 141 w 496"/>
                  <a:gd name="T35" fmla="*/ 135 h 474"/>
                  <a:gd name="T36" fmla="*/ 119 w 496"/>
                  <a:gd name="T37" fmla="*/ 143 h 474"/>
                  <a:gd name="T38" fmla="*/ 124 w 496"/>
                  <a:gd name="T39" fmla="*/ 165 h 474"/>
                  <a:gd name="T40" fmla="*/ 12 w 496"/>
                  <a:gd name="T41" fmla="*/ 213 h 474"/>
                  <a:gd name="T42" fmla="*/ 0 w 496"/>
                  <a:gd name="T43" fmla="*/ 254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6" h="474">
                    <a:moveTo>
                      <a:pt x="0" y="254"/>
                    </a:moveTo>
                    <a:lnTo>
                      <a:pt x="2" y="263"/>
                    </a:lnTo>
                    <a:lnTo>
                      <a:pt x="92" y="323"/>
                    </a:lnTo>
                    <a:lnTo>
                      <a:pt x="289" y="453"/>
                    </a:lnTo>
                    <a:lnTo>
                      <a:pt x="291" y="474"/>
                    </a:lnTo>
                    <a:lnTo>
                      <a:pt x="311" y="471"/>
                    </a:lnTo>
                    <a:lnTo>
                      <a:pt x="348" y="463"/>
                    </a:lnTo>
                    <a:lnTo>
                      <a:pt x="496" y="360"/>
                    </a:lnTo>
                    <a:lnTo>
                      <a:pt x="439" y="293"/>
                    </a:lnTo>
                    <a:lnTo>
                      <a:pt x="441" y="183"/>
                    </a:lnTo>
                    <a:lnTo>
                      <a:pt x="434" y="135"/>
                    </a:lnTo>
                    <a:lnTo>
                      <a:pt x="392" y="85"/>
                    </a:lnTo>
                    <a:lnTo>
                      <a:pt x="414" y="68"/>
                    </a:lnTo>
                    <a:lnTo>
                      <a:pt x="422" y="0"/>
                    </a:lnTo>
                    <a:lnTo>
                      <a:pt x="248" y="12"/>
                    </a:lnTo>
                    <a:lnTo>
                      <a:pt x="157" y="52"/>
                    </a:lnTo>
                    <a:lnTo>
                      <a:pt x="179" y="132"/>
                    </a:lnTo>
                    <a:lnTo>
                      <a:pt x="141" y="135"/>
                    </a:lnTo>
                    <a:lnTo>
                      <a:pt x="119" y="143"/>
                    </a:lnTo>
                    <a:lnTo>
                      <a:pt x="124" y="165"/>
                    </a:lnTo>
                    <a:lnTo>
                      <a:pt x="12" y="213"/>
                    </a:lnTo>
                    <a:lnTo>
                      <a:pt x="0" y="25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58" name="Freeform 11"/>
              <p:cNvSpPr>
                <a:spLocks/>
              </p:cNvSpPr>
              <p:nvPr/>
            </p:nvSpPr>
            <p:spPr bwMode="auto">
              <a:xfrm>
                <a:off x="6692192" y="4976807"/>
                <a:ext cx="915709" cy="710763"/>
              </a:xfrm>
              <a:custGeom>
                <a:avLst/>
                <a:gdLst>
                  <a:gd name="T0" fmla="*/ 18 w 990"/>
                  <a:gd name="T1" fmla="*/ 398 h 742"/>
                  <a:gd name="T2" fmla="*/ 25 w 990"/>
                  <a:gd name="T3" fmla="*/ 388 h 742"/>
                  <a:gd name="T4" fmla="*/ 18 w 990"/>
                  <a:gd name="T5" fmla="*/ 280 h 742"/>
                  <a:gd name="T6" fmla="*/ 87 w 990"/>
                  <a:gd name="T7" fmla="*/ 245 h 742"/>
                  <a:gd name="T8" fmla="*/ 224 w 990"/>
                  <a:gd name="T9" fmla="*/ 183 h 742"/>
                  <a:gd name="T10" fmla="*/ 238 w 990"/>
                  <a:gd name="T11" fmla="*/ 141 h 742"/>
                  <a:gd name="T12" fmla="*/ 254 w 990"/>
                  <a:gd name="T13" fmla="*/ 138 h 742"/>
                  <a:gd name="T14" fmla="*/ 276 w 990"/>
                  <a:gd name="T15" fmla="*/ 120 h 742"/>
                  <a:gd name="T16" fmla="*/ 354 w 990"/>
                  <a:gd name="T17" fmla="*/ 87 h 742"/>
                  <a:gd name="T18" fmla="*/ 378 w 990"/>
                  <a:gd name="T19" fmla="*/ 101 h 742"/>
                  <a:gd name="T20" fmla="*/ 395 w 990"/>
                  <a:gd name="T21" fmla="*/ 90 h 742"/>
                  <a:gd name="T22" fmla="*/ 478 w 990"/>
                  <a:gd name="T23" fmla="*/ 36 h 742"/>
                  <a:gd name="T24" fmla="*/ 573 w 990"/>
                  <a:gd name="T25" fmla="*/ 41 h 742"/>
                  <a:gd name="T26" fmla="*/ 662 w 990"/>
                  <a:gd name="T27" fmla="*/ 176 h 742"/>
                  <a:gd name="T28" fmla="*/ 701 w 990"/>
                  <a:gd name="T29" fmla="*/ 36 h 742"/>
                  <a:gd name="T30" fmla="*/ 750 w 990"/>
                  <a:gd name="T31" fmla="*/ 88 h 742"/>
                  <a:gd name="T32" fmla="*/ 815 w 990"/>
                  <a:gd name="T33" fmla="*/ 208 h 742"/>
                  <a:gd name="T34" fmla="*/ 896 w 990"/>
                  <a:gd name="T35" fmla="*/ 297 h 742"/>
                  <a:gd name="T36" fmla="*/ 925 w 990"/>
                  <a:gd name="T37" fmla="*/ 322 h 742"/>
                  <a:gd name="T38" fmla="*/ 990 w 990"/>
                  <a:gd name="T39" fmla="*/ 445 h 742"/>
                  <a:gd name="T40" fmla="*/ 935 w 990"/>
                  <a:gd name="T41" fmla="*/ 586 h 742"/>
                  <a:gd name="T42" fmla="*/ 848 w 990"/>
                  <a:gd name="T43" fmla="*/ 709 h 742"/>
                  <a:gd name="T44" fmla="*/ 816 w 990"/>
                  <a:gd name="T45" fmla="*/ 742 h 742"/>
                  <a:gd name="T46" fmla="*/ 742 w 990"/>
                  <a:gd name="T47" fmla="*/ 732 h 742"/>
                  <a:gd name="T48" fmla="*/ 659 w 990"/>
                  <a:gd name="T49" fmla="*/ 693 h 742"/>
                  <a:gd name="T50" fmla="*/ 613 w 990"/>
                  <a:gd name="T51" fmla="*/ 643 h 742"/>
                  <a:gd name="T52" fmla="*/ 603 w 990"/>
                  <a:gd name="T53" fmla="*/ 631 h 742"/>
                  <a:gd name="T54" fmla="*/ 603 w 990"/>
                  <a:gd name="T55" fmla="*/ 558 h 742"/>
                  <a:gd name="T56" fmla="*/ 541 w 990"/>
                  <a:gd name="T57" fmla="*/ 613 h 742"/>
                  <a:gd name="T58" fmla="*/ 445 w 990"/>
                  <a:gd name="T59" fmla="*/ 529 h 742"/>
                  <a:gd name="T60" fmla="*/ 259 w 990"/>
                  <a:gd name="T61" fmla="*/ 592 h 742"/>
                  <a:gd name="T62" fmla="*/ 118 w 990"/>
                  <a:gd name="T63" fmla="*/ 629 h 742"/>
                  <a:gd name="T64" fmla="*/ 64 w 990"/>
                  <a:gd name="T65" fmla="*/ 53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90" h="742">
                    <a:moveTo>
                      <a:pt x="0" y="392"/>
                    </a:moveTo>
                    <a:lnTo>
                      <a:pt x="18" y="398"/>
                    </a:lnTo>
                    <a:lnTo>
                      <a:pt x="7" y="375"/>
                    </a:lnTo>
                    <a:lnTo>
                      <a:pt x="25" y="388"/>
                    </a:lnTo>
                    <a:lnTo>
                      <a:pt x="7" y="345"/>
                    </a:lnTo>
                    <a:lnTo>
                      <a:pt x="18" y="280"/>
                    </a:lnTo>
                    <a:lnTo>
                      <a:pt x="25" y="297"/>
                    </a:lnTo>
                    <a:lnTo>
                      <a:pt x="87" y="245"/>
                    </a:lnTo>
                    <a:lnTo>
                      <a:pt x="189" y="221"/>
                    </a:lnTo>
                    <a:lnTo>
                      <a:pt x="224" y="183"/>
                    </a:lnTo>
                    <a:lnTo>
                      <a:pt x="224" y="158"/>
                    </a:lnTo>
                    <a:lnTo>
                      <a:pt x="238" y="141"/>
                    </a:lnTo>
                    <a:lnTo>
                      <a:pt x="254" y="170"/>
                    </a:lnTo>
                    <a:lnTo>
                      <a:pt x="254" y="138"/>
                    </a:lnTo>
                    <a:lnTo>
                      <a:pt x="275" y="144"/>
                    </a:lnTo>
                    <a:lnTo>
                      <a:pt x="276" y="120"/>
                    </a:lnTo>
                    <a:lnTo>
                      <a:pt x="315" y="84"/>
                    </a:lnTo>
                    <a:lnTo>
                      <a:pt x="354" y="87"/>
                    </a:lnTo>
                    <a:lnTo>
                      <a:pt x="362" y="123"/>
                    </a:lnTo>
                    <a:lnTo>
                      <a:pt x="378" y="101"/>
                    </a:lnTo>
                    <a:lnTo>
                      <a:pt x="406" y="113"/>
                    </a:lnTo>
                    <a:lnTo>
                      <a:pt x="395" y="90"/>
                    </a:lnTo>
                    <a:lnTo>
                      <a:pt x="419" y="50"/>
                    </a:lnTo>
                    <a:lnTo>
                      <a:pt x="478" y="36"/>
                    </a:lnTo>
                    <a:lnTo>
                      <a:pt x="462" y="10"/>
                    </a:lnTo>
                    <a:lnTo>
                      <a:pt x="573" y="41"/>
                    </a:lnTo>
                    <a:lnTo>
                      <a:pt x="549" y="107"/>
                    </a:lnTo>
                    <a:lnTo>
                      <a:pt x="662" y="176"/>
                    </a:lnTo>
                    <a:lnTo>
                      <a:pt x="689" y="148"/>
                    </a:lnTo>
                    <a:lnTo>
                      <a:pt x="701" y="36"/>
                    </a:lnTo>
                    <a:lnTo>
                      <a:pt x="729" y="0"/>
                    </a:lnTo>
                    <a:lnTo>
                      <a:pt x="750" y="88"/>
                    </a:lnTo>
                    <a:lnTo>
                      <a:pt x="790" y="107"/>
                    </a:lnTo>
                    <a:lnTo>
                      <a:pt x="815" y="208"/>
                    </a:lnTo>
                    <a:lnTo>
                      <a:pt x="876" y="241"/>
                    </a:lnTo>
                    <a:lnTo>
                      <a:pt x="896" y="297"/>
                    </a:lnTo>
                    <a:lnTo>
                      <a:pt x="920" y="292"/>
                    </a:lnTo>
                    <a:lnTo>
                      <a:pt x="925" y="322"/>
                    </a:lnTo>
                    <a:lnTo>
                      <a:pt x="975" y="367"/>
                    </a:lnTo>
                    <a:lnTo>
                      <a:pt x="990" y="445"/>
                    </a:lnTo>
                    <a:lnTo>
                      <a:pt x="979" y="521"/>
                    </a:lnTo>
                    <a:lnTo>
                      <a:pt x="935" y="586"/>
                    </a:lnTo>
                    <a:lnTo>
                      <a:pt x="903" y="698"/>
                    </a:lnTo>
                    <a:lnTo>
                      <a:pt x="848" y="709"/>
                    </a:lnTo>
                    <a:lnTo>
                      <a:pt x="813" y="729"/>
                    </a:lnTo>
                    <a:lnTo>
                      <a:pt x="816" y="742"/>
                    </a:lnTo>
                    <a:lnTo>
                      <a:pt x="780" y="705"/>
                    </a:lnTo>
                    <a:lnTo>
                      <a:pt x="742" y="732"/>
                    </a:lnTo>
                    <a:lnTo>
                      <a:pt x="695" y="719"/>
                    </a:lnTo>
                    <a:lnTo>
                      <a:pt x="659" y="693"/>
                    </a:lnTo>
                    <a:lnTo>
                      <a:pt x="641" y="636"/>
                    </a:lnTo>
                    <a:lnTo>
                      <a:pt x="613" y="643"/>
                    </a:lnTo>
                    <a:lnTo>
                      <a:pt x="612" y="606"/>
                    </a:lnTo>
                    <a:lnTo>
                      <a:pt x="603" y="631"/>
                    </a:lnTo>
                    <a:lnTo>
                      <a:pt x="583" y="631"/>
                    </a:lnTo>
                    <a:lnTo>
                      <a:pt x="603" y="558"/>
                    </a:lnTo>
                    <a:lnTo>
                      <a:pt x="561" y="628"/>
                    </a:lnTo>
                    <a:lnTo>
                      <a:pt x="541" y="613"/>
                    </a:lnTo>
                    <a:lnTo>
                      <a:pt x="519" y="559"/>
                    </a:lnTo>
                    <a:lnTo>
                      <a:pt x="445" y="529"/>
                    </a:lnTo>
                    <a:lnTo>
                      <a:pt x="314" y="554"/>
                    </a:lnTo>
                    <a:lnTo>
                      <a:pt x="259" y="592"/>
                    </a:lnTo>
                    <a:lnTo>
                      <a:pt x="169" y="595"/>
                    </a:lnTo>
                    <a:lnTo>
                      <a:pt x="118" y="629"/>
                    </a:lnTo>
                    <a:lnTo>
                      <a:pt x="48" y="605"/>
                    </a:lnTo>
                    <a:lnTo>
                      <a:pt x="64" y="534"/>
                    </a:lnTo>
                    <a:lnTo>
                      <a:pt x="0" y="39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59" name="Freeform 12"/>
              <p:cNvSpPr>
                <a:spLocks/>
              </p:cNvSpPr>
              <p:nvPr/>
            </p:nvSpPr>
            <p:spPr bwMode="auto">
              <a:xfrm>
                <a:off x="7410885" y="5727693"/>
                <a:ext cx="77697" cy="80247"/>
              </a:xfrm>
              <a:custGeom>
                <a:avLst/>
                <a:gdLst>
                  <a:gd name="T0" fmla="*/ 0 w 86"/>
                  <a:gd name="T1" fmla="*/ 14 h 83"/>
                  <a:gd name="T2" fmla="*/ 2 w 86"/>
                  <a:gd name="T3" fmla="*/ 0 h 83"/>
                  <a:gd name="T4" fmla="*/ 44 w 86"/>
                  <a:gd name="T5" fmla="*/ 11 h 83"/>
                  <a:gd name="T6" fmla="*/ 77 w 86"/>
                  <a:gd name="T7" fmla="*/ 1 h 83"/>
                  <a:gd name="T8" fmla="*/ 86 w 86"/>
                  <a:gd name="T9" fmla="*/ 21 h 83"/>
                  <a:gd name="T10" fmla="*/ 86 w 86"/>
                  <a:gd name="T11" fmla="*/ 47 h 83"/>
                  <a:gd name="T12" fmla="*/ 54 w 86"/>
                  <a:gd name="T13" fmla="*/ 83 h 83"/>
                  <a:gd name="T14" fmla="*/ 32 w 86"/>
                  <a:gd name="T15" fmla="*/ 81 h 83"/>
                  <a:gd name="T16" fmla="*/ 0 w 86"/>
                  <a:gd name="T17" fmla="*/ 14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83">
                    <a:moveTo>
                      <a:pt x="0" y="14"/>
                    </a:moveTo>
                    <a:lnTo>
                      <a:pt x="2" y="0"/>
                    </a:lnTo>
                    <a:lnTo>
                      <a:pt x="44" y="11"/>
                    </a:lnTo>
                    <a:lnTo>
                      <a:pt x="77" y="1"/>
                    </a:lnTo>
                    <a:lnTo>
                      <a:pt x="86" y="21"/>
                    </a:lnTo>
                    <a:lnTo>
                      <a:pt x="86" y="47"/>
                    </a:lnTo>
                    <a:lnTo>
                      <a:pt x="54" y="83"/>
                    </a:lnTo>
                    <a:lnTo>
                      <a:pt x="32" y="81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60" name="Freeform 13"/>
              <p:cNvSpPr>
                <a:spLocks/>
              </p:cNvSpPr>
              <p:nvPr/>
            </p:nvSpPr>
            <p:spPr bwMode="auto">
              <a:xfrm>
                <a:off x="4341871" y="3495096"/>
                <a:ext cx="174817" cy="68783"/>
              </a:xfrm>
              <a:custGeom>
                <a:avLst/>
                <a:gdLst>
                  <a:gd name="T0" fmla="*/ 0 w 187"/>
                  <a:gd name="T1" fmla="*/ 40 h 72"/>
                  <a:gd name="T2" fmla="*/ 4 w 187"/>
                  <a:gd name="T3" fmla="*/ 43 h 72"/>
                  <a:gd name="T4" fmla="*/ 4 w 187"/>
                  <a:gd name="T5" fmla="*/ 57 h 72"/>
                  <a:gd name="T6" fmla="*/ 25 w 187"/>
                  <a:gd name="T7" fmla="*/ 60 h 72"/>
                  <a:gd name="T8" fmla="*/ 62 w 187"/>
                  <a:gd name="T9" fmla="*/ 53 h 72"/>
                  <a:gd name="T10" fmla="*/ 104 w 187"/>
                  <a:gd name="T11" fmla="*/ 72 h 72"/>
                  <a:gd name="T12" fmla="*/ 162 w 187"/>
                  <a:gd name="T13" fmla="*/ 59 h 72"/>
                  <a:gd name="T14" fmla="*/ 187 w 187"/>
                  <a:gd name="T15" fmla="*/ 23 h 72"/>
                  <a:gd name="T16" fmla="*/ 178 w 187"/>
                  <a:gd name="T17" fmla="*/ 0 h 72"/>
                  <a:gd name="T18" fmla="*/ 105 w 187"/>
                  <a:gd name="T19" fmla="*/ 2 h 72"/>
                  <a:gd name="T20" fmla="*/ 82 w 187"/>
                  <a:gd name="T21" fmla="*/ 39 h 72"/>
                  <a:gd name="T22" fmla="*/ 0 w 187"/>
                  <a:gd name="T23" fmla="*/ 4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7" h="72">
                    <a:moveTo>
                      <a:pt x="0" y="40"/>
                    </a:moveTo>
                    <a:lnTo>
                      <a:pt x="4" y="43"/>
                    </a:lnTo>
                    <a:lnTo>
                      <a:pt x="4" y="57"/>
                    </a:lnTo>
                    <a:lnTo>
                      <a:pt x="25" y="60"/>
                    </a:lnTo>
                    <a:lnTo>
                      <a:pt x="62" y="53"/>
                    </a:lnTo>
                    <a:lnTo>
                      <a:pt x="104" y="72"/>
                    </a:lnTo>
                    <a:lnTo>
                      <a:pt x="162" y="59"/>
                    </a:lnTo>
                    <a:lnTo>
                      <a:pt x="187" y="23"/>
                    </a:lnTo>
                    <a:lnTo>
                      <a:pt x="178" y="0"/>
                    </a:lnTo>
                    <a:lnTo>
                      <a:pt x="105" y="2"/>
                    </a:lnTo>
                    <a:lnTo>
                      <a:pt x="82" y="39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61" name="Freeform 14"/>
              <p:cNvSpPr>
                <a:spLocks/>
              </p:cNvSpPr>
              <p:nvPr/>
            </p:nvSpPr>
            <p:spPr bwMode="auto">
              <a:xfrm>
                <a:off x="6120567" y="4099818"/>
                <a:ext cx="108220" cy="137567"/>
              </a:xfrm>
              <a:custGeom>
                <a:avLst/>
                <a:gdLst>
                  <a:gd name="T0" fmla="*/ 0 w 117"/>
                  <a:gd name="T1" fmla="*/ 43 h 144"/>
                  <a:gd name="T2" fmla="*/ 17 w 117"/>
                  <a:gd name="T3" fmla="*/ 58 h 144"/>
                  <a:gd name="T4" fmla="*/ 26 w 117"/>
                  <a:gd name="T5" fmla="*/ 125 h 144"/>
                  <a:gd name="T6" fmla="*/ 56 w 117"/>
                  <a:gd name="T7" fmla="*/ 121 h 144"/>
                  <a:gd name="T8" fmla="*/ 72 w 117"/>
                  <a:gd name="T9" fmla="*/ 91 h 144"/>
                  <a:gd name="T10" fmla="*/ 93 w 117"/>
                  <a:gd name="T11" fmla="*/ 98 h 144"/>
                  <a:gd name="T12" fmla="*/ 107 w 117"/>
                  <a:gd name="T13" fmla="*/ 144 h 144"/>
                  <a:gd name="T14" fmla="*/ 117 w 117"/>
                  <a:gd name="T15" fmla="*/ 118 h 144"/>
                  <a:gd name="T16" fmla="*/ 105 w 117"/>
                  <a:gd name="T17" fmla="*/ 71 h 144"/>
                  <a:gd name="T18" fmla="*/ 93 w 117"/>
                  <a:gd name="T19" fmla="*/ 88 h 144"/>
                  <a:gd name="T20" fmla="*/ 77 w 117"/>
                  <a:gd name="T21" fmla="*/ 66 h 144"/>
                  <a:gd name="T22" fmla="*/ 107 w 117"/>
                  <a:gd name="T23" fmla="*/ 37 h 144"/>
                  <a:gd name="T24" fmla="*/ 52 w 117"/>
                  <a:gd name="T25" fmla="*/ 33 h 144"/>
                  <a:gd name="T26" fmla="*/ 16 w 117"/>
                  <a:gd name="T27" fmla="*/ 0 h 144"/>
                  <a:gd name="T28" fmla="*/ 5 w 117"/>
                  <a:gd name="T29" fmla="*/ 18 h 144"/>
                  <a:gd name="T30" fmla="*/ 17 w 117"/>
                  <a:gd name="T31" fmla="*/ 33 h 144"/>
                  <a:gd name="T32" fmla="*/ 0 w 117"/>
                  <a:gd name="T33" fmla="*/ 43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" h="144">
                    <a:moveTo>
                      <a:pt x="0" y="43"/>
                    </a:moveTo>
                    <a:lnTo>
                      <a:pt x="17" y="58"/>
                    </a:lnTo>
                    <a:lnTo>
                      <a:pt x="26" y="125"/>
                    </a:lnTo>
                    <a:lnTo>
                      <a:pt x="56" y="121"/>
                    </a:lnTo>
                    <a:lnTo>
                      <a:pt x="72" y="91"/>
                    </a:lnTo>
                    <a:lnTo>
                      <a:pt x="93" y="98"/>
                    </a:lnTo>
                    <a:lnTo>
                      <a:pt x="107" y="144"/>
                    </a:lnTo>
                    <a:lnTo>
                      <a:pt x="117" y="118"/>
                    </a:lnTo>
                    <a:lnTo>
                      <a:pt x="105" y="71"/>
                    </a:lnTo>
                    <a:lnTo>
                      <a:pt x="93" y="88"/>
                    </a:lnTo>
                    <a:lnTo>
                      <a:pt x="77" y="66"/>
                    </a:lnTo>
                    <a:lnTo>
                      <a:pt x="107" y="37"/>
                    </a:lnTo>
                    <a:lnTo>
                      <a:pt x="52" y="33"/>
                    </a:lnTo>
                    <a:lnTo>
                      <a:pt x="16" y="0"/>
                    </a:lnTo>
                    <a:lnTo>
                      <a:pt x="5" y="18"/>
                    </a:lnTo>
                    <a:lnTo>
                      <a:pt x="17" y="33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62" name="Freeform 15"/>
              <p:cNvSpPr>
                <a:spLocks/>
              </p:cNvSpPr>
              <p:nvPr/>
            </p:nvSpPr>
            <p:spPr bwMode="auto">
              <a:xfrm>
                <a:off x="4192028" y="3417715"/>
                <a:ext cx="74922" cy="54454"/>
              </a:xfrm>
              <a:custGeom>
                <a:avLst/>
                <a:gdLst>
                  <a:gd name="T0" fmla="*/ 0 w 80"/>
                  <a:gd name="T1" fmla="*/ 11 h 57"/>
                  <a:gd name="T2" fmla="*/ 19 w 80"/>
                  <a:gd name="T3" fmla="*/ 3 h 57"/>
                  <a:gd name="T4" fmla="*/ 55 w 80"/>
                  <a:gd name="T5" fmla="*/ 0 h 57"/>
                  <a:gd name="T6" fmla="*/ 79 w 80"/>
                  <a:gd name="T7" fmla="*/ 21 h 57"/>
                  <a:gd name="T8" fmla="*/ 80 w 80"/>
                  <a:gd name="T9" fmla="*/ 40 h 57"/>
                  <a:gd name="T10" fmla="*/ 72 w 80"/>
                  <a:gd name="T11" fmla="*/ 57 h 57"/>
                  <a:gd name="T12" fmla="*/ 0 w 80"/>
                  <a:gd name="T13" fmla="*/ 1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57">
                    <a:moveTo>
                      <a:pt x="0" y="11"/>
                    </a:moveTo>
                    <a:lnTo>
                      <a:pt x="19" y="3"/>
                    </a:lnTo>
                    <a:lnTo>
                      <a:pt x="55" y="0"/>
                    </a:lnTo>
                    <a:lnTo>
                      <a:pt x="79" y="21"/>
                    </a:lnTo>
                    <a:lnTo>
                      <a:pt x="80" y="40"/>
                    </a:lnTo>
                    <a:lnTo>
                      <a:pt x="72" y="57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63" name="Freeform 16"/>
              <p:cNvSpPr>
                <a:spLocks/>
              </p:cNvSpPr>
              <p:nvPr/>
            </p:nvSpPr>
            <p:spPr bwMode="auto">
              <a:xfrm>
                <a:off x="6142766" y="4053962"/>
                <a:ext cx="69372" cy="40124"/>
              </a:xfrm>
              <a:custGeom>
                <a:avLst/>
                <a:gdLst>
                  <a:gd name="T0" fmla="*/ 0 w 74"/>
                  <a:gd name="T1" fmla="*/ 25 h 42"/>
                  <a:gd name="T2" fmla="*/ 10 w 74"/>
                  <a:gd name="T3" fmla="*/ 42 h 42"/>
                  <a:gd name="T4" fmla="*/ 74 w 74"/>
                  <a:gd name="T5" fmla="*/ 35 h 42"/>
                  <a:gd name="T6" fmla="*/ 70 w 74"/>
                  <a:gd name="T7" fmla="*/ 13 h 42"/>
                  <a:gd name="T8" fmla="*/ 24 w 74"/>
                  <a:gd name="T9" fmla="*/ 0 h 42"/>
                  <a:gd name="T10" fmla="*/ 0 w 74"/>
                  <a:gd name="T11" fmla="*/ 2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42">
                    <a:moveTo>
                      <a:pt x="0" y="25"/>
                    </a:moveTo>
                    <a:lnTo>
                      <a:pt x="10" y="42"/>
                    </a:lnTo>
                    <a:lnTo>
                      <a:pt x="74" y="35"/>
                    </a:lnTo>
                    <a:lnTo>
                      <a:pt x="70" y="13"/>
                    </a:lnTo>
                    <a:lnTo>
                      <a:pt x="24" y="0"/>
                    </a:lnTo>
                    <a:lnTo>
                      <a:pt x="0" y="2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64" name="Freeform 20"/>
              <p:cNvSpPr>
                <a:spLocks/>
              </p:cNvSpPr>
              <p:nvPr/>
            </p:nvSpPr>
            <p:spPr bwMode="auto">
              <a:xfrm>
                <a:off x="6711616" y="4609962"/>
                <a:ext cx="27749" cy="25794"/>
              </a:xfrm>
              <a:custGeom>
                <a:avLst/>
                <a:gdLst>
                  <a:gd name="T0" fmla="*/ 0 w 30"/>
                  <a:gd name="T1" fmla="*/ 12 h 26"/>
                  <a:gd name="T2" fmla="*/ 16 w 30"/>
                  <a:gd name="T3" fmla="*/ 26 h 26"/>
                  <a:gd name="T4" fmla="*/ 30 w 30"/>
                  <a:gd name="T5" fmla="*/ 0 h 26"/>
                  <a:gd name="T6" fmla="*/ 0 w 30"/>
                  <a:gd name="T7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26">
                    <a:moveTo>
                      <a:pt x="0" y="12"/>
                    </a:moveTo>
                    <a:lnTo>
                      <a:pt x="16" y="26"/>
                    </a:lnTo>
                    <a:lnTo>
                      <a:pt x="3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65" name="Freeform 21"/>
              <p:cNvSpPr>
                <a:spLocks/>
              </p:cNvSpPr>
              <p:nvPr/>
            </p:nvSpPr>
            <p:spPr bwMode="auto">
              <a:xfrm>
                <a:off x="4636008" y="3632663"/>
                <a:ext cx="141519" cy="80247"/>
              </a:xfrm>
              <a:custGeom>
                <a:avLst/>
                <a:gdLst>
                  <a:gd name="T0" fmla="*/ 0 w 153"/>
                  <a:gd name="T1" fmla="*/ 57 h 84"/>
                  <a:gd name="T2" fmla="*/ 9 w 153"/>
                  <a:gd name="T3" fmla="*/ 0 h 84"/>
                  <a:gd name="T4" fmla="*/ 153 w 153"/>
                  <a:gd name="T5" fmla="*/ 11 h 84"/>
                  <a:gd name="T6" fmla="*/ 126 w 153"/>
                  <a:gd name="T7" fmla="*/ 48 h 84"/>
                  <a:gd name="T8" fmla="*/ 137 w 153"/>
                  <a:gd name="T9" fmla="*/ 67 h 84"/>
                  <a:gd name="T10" fmla="*/ 99 w 153"/>
                  <a:gd name="T11" fmla="*/ 70 h 84"/>
                  <a:gd name="T12" fmla="*/ 76 w 153"/>
                  <a:gd name="T13" fmla="*/ 84 h 84"/>
                  <a:gd name="T14" fmla="*/ 16 w 153"/>
                  <a:gd name="T15" fmla="*/ 84 h 84"/>
                  <a:gd name="T16" fmla="*/ 0 w 153"/>
                  <a:gd name="T17" fmla="*/ 5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84">
                    <a:moveTo>
                      <a:pt x="0" y="57"/>
                    </a:moveTo>
                    <a:lnTo>
                      <a:pt x="9" y="0"/>
                    </a:lnTo>
                    <a:lnTo>
                      <a:pt x="153" y="11"/>
                    </a:lnTo>
                    <a:lnTo>
                      <a:pt x="126" y="48"/>
                    </a:lnTo>
                    <a:lnTo>
                      <a:pt x="137" y="67"/>
                    </a:lnTo>
                    <a:lnTo>
                      <a:pt x="99" y="70"/>
                    </a:lnTo>
                    <a:lnTo>
                      <a:pt x="76" y="84"/>
                    </a:lnTo>
                    <a:lnTo>
                      <a:pt x="16" y="84"/>
                    </a:lnTo>
                    <a:lnTo>
                      <a:pt x="0" y="5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66" name="Freeform 22"/>
              <p:cNvSpPr>
                <a:spLocks/>
              </p:cNvSpPr>
              <p:nvPr/>
            </p:nvSpPr>
            <p:spPr bwMode="auto">
              <a:xfrm>
                <a:off x="6217688" y="4059694"/>
                <a:ext cx="205341" cy="432763"/>
              </a:xfrm>
              <a:custGeom>
                <a:avLst/>
                <a:gdLst>
                  <a:gd name="T0" fmla="*/ 0 w 220"/>
                  <a:gd name="T1" fmla="*/ 185 h 453"/>
                  <a:gd name="T2" fmla="*/ 10 w 220"/>
                  <a:gd name="T3" fmla="*/ 159 h 453"/>
                  <a:gd name="T4" fmla="*/ 73 w 220"/>
                  <a:gd name="T5" fmla="*/ 41 h 453"/>
                  <a:gd name="T6" fmla="*/ 117 w 220"/>
                  <a:gd name="T7" fmla="*/ 25 h 453"/>
                  <a:gd name="T8" fmla="*/ 127 w 220"/>
                  <a:gd name="T9" fmla="*/ 0 h 453"/>
                  <a:gd name="T10" fmla="*/ 159 w 220"/>
                  <a:gd name="T11" fmla="*/ 15 h 453"/>
                  <a:gd name="T12" fmla="*/ 159 w 220"/>
                  <a:gd name="T13" fmla="*/ 37 h 453"/>
                  <a:gd name="T14" fmla="*/ 133 w 220"/>
                  <a:gd name="T15" fmla="*/ 111 h 453"/>
                  <a:gd name="T16" fmla="*/ 162 w 220"/>
                  <a:gd name="T17" fmla="*/ 104 h 453"/>
                  <a:gd name="T18" fmla="*/ 175 w 220"/>
                  <a:gd name="T19" fmla="*/ 154 h 453"/>
                  <a:gd name="T20" fmla="*/ 220 w 220"/>
                  <a:gd name="T21" fmla="*/ 166 h 453"/>
                  <a:gd name="T22" fmla="*/ 199 w 220"/>
                  <a:gd name="T23" fmla="*/ 189 h 453"/>
                  <a:gd name="T24" fmla="*/ 146 w 220"/>
                  <a:gd name="T25" fmla="*/ 221 h 453"/>
                  <a:gd name="T26" fmla="*/ 133 w 220"/>
                  <a:gd name="T27" fmla="*/ 249 h 453"/>
                  <a:gd name="T28" fmla="*/ 162 w 220"/>
                  <a:gd name="T29" fmla="*/ 305 h 453"/>
                  <a:gd name="T30" fmla="*/ 150 w 220"/>
                  <a:gd name="T31" fmla="*/ 336 h 453"/>
                  <a:gd name="T32" fmla="*/ 185 w 220"/>
                  <a:gd name="T33" fmla="*/ 409 h 453"/>
                  <a:gd name="T34" fmla="*/ 159 w 220"/>
                  <a:gd name="T35" fmla="*/ 453 h 453"/>
                  <a:gd name="T36" fmla="*/ 133 w 220"/>
                  <a:gd name="T37" fmla="*/ 298 h 453"/>
                  <a:gd name="T38" fmla="*/ 113 w 220"/>
                  <a:gd name="T39" fmla="*/ 273 h 453"/>
                  <a:gd name="T40" fmla="*/ 78 w 220"/>
                  <a:gd name="T41" fmla="*/ 315 h 453"/>
                  <a:gd name="T42" fmla="*/ 50 w 220"/>
                  <a:gd name="T43" fmla="*/ 306 h 453"/>
                  <a:gd name="T44" fmla="*/ 55 w 220"/>
                  <a:gd name="T45" fmla="*/ 251 h 453"/>
                  <a:gd name="T46" fmla="*/ 0 w 220"/>
                  <a:gd name="T47" fmla="*/ 185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0" h="453">
                    <a:moveTo>
                      <a:pt x="0" y="185"/>
                    </a:moveTo>
                    <a:lnTo>
                      <a:pt x="10" y="159"/>
                    </a:lnTo>
                    <a:lnTo>
                      <a:pt x="73" y="41"/>
                    </a:lnTo>
                    <a:lnTo>
                      <a:pt x="117" y="25"/>
                    </a:lnTo>
                    <a:lnTo>
                      <a:pt x="127" y="0"/>
                    </a:lnTo>
                    <a:lnTo>
                      <a:pt x="159" y="15"/>
                    </a:lnTo>
                    <a:lnTo>
                      <a:pt x="159" y="37"/>
                    </a:lnTo>
                    <a:lnTo>
                      <a:pt x="133" y="111"/>
                    </a:lnTo>
                    <a:lnTo>
                      <a:pt x="162" y="104"/>
                    </a:lnTo>
                    <a:lnTo>
                      <a:pt x="175" y="154"/>
                    </a:lnTo>
                    <a:lnTo>
                      <a:pt x="220" y="166"/>
                    </a:lnTo>
                    <a:lnTo>
                      <a:pt x="199" y="189"/>
                    </a:lnTo>
                    <a:lnTo>
                      <a:pt x="146" y="221"/>
                    </a:lnTo>
                    <a:lnTo>
                      <a:pt x="133" y="249"/>
                    </a:lnTo>
                    <a:lnTo>
                      <a:pt x="162" y="305"/>
                    </a:lnTo>
                    <a:lnTo>
                      <a:pt x="150" y="336"/>
                    </a:lnTo>
                    <a:lnTo>
                      <a:pt x="185" y="409"/>
                    </a:lnTo>
                    <a:lnTo>
                      <a:pt x="159" y="453"/>
                    </a:lnTo>
                    <a:lnTo>
                      <a:pt x="133" y="298"/>
                    </a:lnTo>
                    <a:lnTo>
                      <a:pt x="113" y="273"/>
                    </a:lnTo>
                    <a:lnTo>
                      <a:pt x="78" y="315"/>
                    </a:lnTo>
                    <a:lnTo>
                      <a:pt x="50" y="306"/>
                    </a:lnTo>
                    <a:lnTo>
                      <a:pt x="55" y="251"/>
                    </a:lnTo>
                    <a:lnTo>
                      <a:pt x="0" y="18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67" name="Freeform 23"/>
              <p:cNvSpPr>
                <a:spLocks/>
              </p:cNvSpPr>
              <p:nvPr/>
            </p:nvSpPr>
            <p:spPr bwMode="auto">
              <a:xfrm>
                <a:off x="6453552" y="4386416"/>
                <a:ext cx="113770" cy="97443"/>
              </a:xfrm>
              <a:custGeom>
                <a:avLst/>
                <a:gdLst>
                  <a:gd name="T0" fmla="*/ 0 w 121"/>
                  <a:gd name="T1" fmla="*/ 21 h 104"/>
                  <a:gd name="T2" fmla="*/ 8 w 121"/>
                  <a:gd name="T3" fmla="*/ 74 h 104"/>
                  <a:gd name="T4" fmla="*/ 24 w 121"/>
                  <a:gd name="T5" fmla="*/ 101 h 104"/>
                  <a:gd name="T6" fmla="*/ 48 w 121"/>
                  <a:gd name="T7" fmla="*/ 104 h 104"/>
                  <a:gd name="T8" fmla="*/ 121 w 121"/>
                  <a:gd name="T9" fmla="*/ 57 h 104"/>
                  <a:gd name="T10" fmla="*/ 119 w 121"/>
                  <a:gd name="T11" fmla="*/ 0 h 104"/>
                  <a:gd name="T12" fmla="*/ 64 w 121"/>
                  <a:gd name="T13" fmla="*/ 8 h 104"/>
                  <a:gd name="T14" fmla="*/ 17 w 121"/>
                  <a:gd name="T15" fmla="*/ 7 h 104"/>
                  <a:gd name="T16" fmla="*/ 0 w 121"/>
                  <a:gd name="T17" fmla="*/ 2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04">
                    <a:moveTo>
                      <a:pt x="0" y="21"/>
                    </a:moveTo>
                    <a:lnTo>
                      <a:pt x="8" y="74"/>
                    </a:lnTo>
                    <a:lnTo>
                      <a:pt x="24" y="101"/>
                    </a:lnTo>
                    <a:lnTo>
                      <a:pt x="48" y="104"/>
                    </a:lnTo>
                    <a:lnTo>
                      <a:pt x="121" y="57"/>
                    </a:lnTo>
                    <a:lnTo>
                      <a:pt x="119" y="0"/>
                    </a:lnTo>
                    <a:lnTo>
                      <a:pt x="64" y="8"/>
                    </a:lnTo>
                    <a:lnTo>
                      <a:pt x="17" y="7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68" name="Freeform 43"/>
              <p:cNvSpPr>
                <a:spLocks/>
              </p:cNvSpPr>
              <p:nvPr/>
            </p:nvSpPr>
            <p:spPr bwMode="auto">
              <a:xfrm>
                <a:off x="5940200" y="4501055"/>
                <a:ext cx="41623" cy="85979"/>
              </a:xfrm>
              <a:custGeom>
                <a:avLst/>
                <a:gdLst>
                  <a:gd name="T0" fmla="*/ 0 w 46"/>
                  <a:gd name="T1" fmla="*/ 0 h 90"/>
                  <a:gd name="T2" fmla="*/ 7 w 46"/>
                  <a:gd name="T3" fmla="*/ 90 h 90"/>
                  <a:gd name="T4" fmla="*/ 46 w 46"/>
                  <a:gd name="T5" fmla="*/ 74 h 90"/>
                  <a:gd name="T6" fmla="*/ 27 w 46"/>
                  <a:gd name="T7" fmla="*/ 20 h 90"/>
                  <a:gd name="T8" fmla="*/ 0 w 46"/>
                  <a:gd name="T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90">
                    <a:moveTo>
                      <a:pt x="0" y="0"/>
                    </a:moveTo>
                    <a:lnTo>
                      <a:pt x="7" y="90"/>
                    </a:lnTo>
                    <a:lnTo>
                      <a:pt x="46" y="74"/>
                    </a:lnTo>
                    <a:lnTo>
                      <a:pt x="27" y="2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69" name="Freeform 53"/>
              <p:cNvSpPr>
                <a:spLocks/>
              </p:cNvSpPr>
              <p:nvPr/>
            </p:nvSpPr>
            <p:spPr bwMode="auto">
              <a:xfrm>
                <a:off x="5801456" y="3351797"/>
                <a:ext cx="1384663" cy="899917"/>
              </a:xfrm>
              <a:custGeom>
                <a:avLst/>
                <a:gdLst>
                  <a:gd name="T0" fmla="*/ 7 w 1497"/>
                  <a:gd name="T1" fmla="*/ 412 h 943"/>
                  <a:gd name="T2" fmla="*/ 157 w 1497"/>
                  <a:gd name="T3" fmla="*/ 355 h 943"/>
                  <a:gd name="T4" fmla="*/ 153 w 1497"/>
                  <a:gd name="T5" fmla="*/ 273 h 943"/>
                  <a:gd name="T6" fmla="*/ 227 w 1497"/>
                  <a:gd name="T7" fmla="*/ 201 h 943"/>
                  <a:gd name="T8" fmla="*/ 297 w 1497"/>
                  <a:gd name="T9" fmla="*/ 166 h 943"/>
                  <a:gd name="T10" fmla="*/ 370 w 1497"/>
                  <a:gd name="T11" fmla="*/ 179 h 943"/>
                  <a:gd name="T12" fmla="*/ 418 w 1497"/>
                  <a:gd name="T13" fmla="*/ 260 h 943"/>
                  <a:gd name="T14" fmla="*/ 571 w 1497"/>
                  <a:gd name="T15" fmla="*/ 335 h 943"/>
                  <a:gd name="T16" fmla="*/ 761 w 1497"/>
                  <a:gd name="T17" fmla="*/ 370 h 943"/>
                  <a:gd name="T18" fmla="*/ 936 w 1497"/>
                  <a:gd name="T19" fmla="*/ 307 h 943"/>
                  <a:gd name="T20" fmla="*/ 975 w 1497"/>
                  <a:gd name="T21" fmla="*/ 274 h 943"/>
                  <a:gd name="T22" fmla="*/ 1122 w 1497"/>
                  <a:gd name="T23" fmla="*/ 217 h 943"/>
                  <a:gd name="T24" fmla="*/ 1028 w 1497"/>
                  <a:gd name="T25" fmla="*/ 187 h 943"/>
                  <a:gd name="T26" fmla="*/ 1042 w 1497"/>
                  <a:gd name="T27" fmla="*/ 116 h 943"/>
                  <a:gd name="T28" fmla="*/ 1115 w 1497"/>
                  <a:gd name="T29" fmla="*/ 113 h 943"/>
                  <a:gd name="T30" fmla="*/ 1135 w 1497"/>
                  <a:gd name="T31" fmla="*/ 29 h 943"/>
                  <a:gd name="T32" fmla="*/ 1273 w 1497"/>
                  <a:gd name="T33" fmla="*/ 20 h 943"/>
                  <a:gd name="T34" fmla="*/ 1393 w 1497"/>
                  <a:gd name="T35" fmla="*/ 147 h 943"/>
                  <a:gd name="T36" fmla="*/ 1497 w 1497"/>
                  <a:gd name="T37" fmla="*/ 161 h 943"/>
                  <a:gd name="T38" fmla="*/ 1402 w 1497"/>
                  <a:gd name="T39" fmla="*/ 278 h 943"/>
                  <a:gd name="T40" fmla="*/ 1393 w 1497"/>
                  <a:gd name="T41" fmla="*/ 341 h 943"/>
                  <a:gd name="T42" fmla="*/ 1336 w 1497"/>
                  <a:gd name="T43" fmla="*/ 360 h 943"/>
                  <a:gd name="T44" fmla="*/ 1302 w 1497"/>
                  <a:gd name="T45" fmla="*/ 371 h 943"/>
                  <a:gd name="T46" fmla="*/ 1168 w 1497"/>
                  <a:gd name="T47" fmla="*/ 452 h 943"/>
                  <a:gd name="T48" fmla="*/ 1179 w 1497"/>
                  <a:gd name="T49" fmla="*/ 388 h 943"/>
                  <a:gd name="T50" fmla="*/ 1078 w 1497"/>
                  <a:gd name="T51" fmla="*/ 458 h 943"/>
                  <a:gd name="T52" fmla="*/ 1153 w 1497"/>
                  <a:gd name="T53" fmla="*/ 480 h 943"/>
                  <a:gd name="T54" fmla="*/ 1138 w 1497"/>
                  <a:gd name="T55" fmla="*/ 521 h 943"/>
                  <a:gd name="T56" fmla="*/ 1181 w 1497"/>
                  <a:gd name="T57" fmla="*/ 646 h 943"/>
                  <a:gd name="T58" fmla="*/ 1181 w 1497"/>
                  <a:gd name="T59" fmla="*/ 666 h 943"/>
                  <a:gd name="T60" fmla="*/ 1183 w 1497"/>
                  <a:gd name="T61" fmla="*/ 693 h 943"/>
                  <a:gd name="T62" fmla="*/ 1045 w 1497"/>
                  <a:gd name="T63" fmla="*/ 870 h 943"/>
                  <a:gd name="T64" fmla="*/ 986 w 1497"/>
                  <a:gd name="T65" fmla="*/ 885 h 943"/>
                  <a:gd name="T66" fmla="*/ 961 w 1497"/>
                  <a:gd name="T67" fmla="*/ 900 h 943"/>
                  <a:gd name="T68" fmla="*/ 891 w 1497"/>
                  <a:gd name="T69" fmla="*/ 943 h 943"/>
                  <a:gd name="T70" fmla="*/ 836 w 1497"/>
                  <a:gd name="T71" fmla="*/ 910 h 943"/>
                  <a:gd name="T72" fmla="*/ 698 w 1497"/>
                  <a:gd name="T73" fmla="*/ 886 h 943"/>
                  <a:gd name="T74" fmla="*/ 684 w 1497"/>
                  <a:gd name="T75" fmla="*/ 915 h 943"/>
                  <a:gd name="T76" fmla="*/ 627 w 1497"/>
                  <a:gd name="T77" fmla="*/ 895 h 943"/>
                  <a:gd name="T78" fmla="*/ 585 w 1497"/>
                  <a:gd name="T79" fmla="*/ 852 h 943"/>
                  <a:gd name="T80" fmla="*/ 611 w 1497"/>
                  <a:gd name="T81" fmla="*/ 756 h 943"/>
                  <a:gd name="T82" fmla="*/ 555 w 1497"/>
                  <a:gd name="T83" fmla="*/ 731 h 943"/>
                  <a:gd name="T84" fmla="*/ 441 w 1497"/>
                  <a:gd name="T85" fmla="*/ 749 h 943"/>
                  <a:gd name="T86" fmla="*/ 371 w 1497"/>
                  <a:gd name="T87" fmla="*/ 761 h 943"/>
                  <a:gd name="T88" fmla="*/ 352 w 1497"/>
                  <a:gd name="T89" fmla="*/ 748 h 943"/>
                  <a:gd name="T90" fmla="*/ 257 w 1497"/>
                  <a:gd name="T91" fmla="*/ 708 h 943"/>
                  <a:gd name="T92" fmla="*/ 128 w 1497"/>
                  <a:gd name="T93" fmla="*/ 665 h 943"/>
                  <a:gd name="T94" fmla="*/ 143 w 1497"/>
                  <a:gd name="T95" fmla="*/ 618 h 943"/>
                  <a:gd name="T96" fmla="*/ 161 w 1497"/>
                  <a:gd name="T97" fmla="*/ 542 h 943"/>
                  <a:gd name="T98" fmla="*/ 97 w 1497"/>
                  <a:gd name="T99" fmla="*/ 544 h 943"/>
                  <a:gd name="T100" fmla="*/ 24 w 1497"/>
                  <a:gd name="T101" fmla="*/ 492 h 943"/>
                  <a:gd name="T102" fmla="*/ 0 w 1497"/>
                  <a:gd name="T103" fmla="*/ 448 h 9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97" h="943">
                    <a:moveTo>
                      <a:pt x="0" y="448"/>
                    </a:moveTo>
                    <a:lnTo>
                      <a:pt x="7" y="412"/>
                    </a:lnTo>
                    <a:lnTo>
                      <a:pt x="61" y="404"/>
                    </a:lnTo>
                    <a:lnTo>
                      <a:pt x="157" y="355"/>
                    </a:lnTo>
                    <a:lnTo>
                      <a:pt x="171" y="317"/>
                    </a:lnTo>
                    <a:lnTo>
                      <a:pt x="153" y="273"/>
                    </a:lnTo>
                    <a:lnTo>
                      <a:pt x="211" y="260"/>
                    </a:lnTo>
                    <a:lnTo>
                      <a:pt x="227" y="201"/>
                    </a:lnTo>
                    <a:lnTo>
                      <a:pt x="290" y="204"/>
                    </a:lnTo>
                    <a:lnTo>
                      <a:pt x="297" y="166"/>
                    </a:lnTo>
                    <a:lnTo>
                      <a:pt x="345" y="146"/>
                    </a:lnTo>
                    <a:lnTo>
                      <a:pt x="370" y="179"/>
                    </a:lnTo>
                    <a:lnTo>
                      <a:pt x="404" y="190"/>
                    </a:lnTo>
                    <a:lnTo>
                      <a:pt x="418" y="260"/>
                    </a:lnTo>
                    <a:lnTo>
                      <a:pt x="525" y="288"/>
                    </a:lnTo>
                    <a:lnTo>
                      <a:pt x="571" y="335"/>
                    </a:lnTo>
                    <a:lnTo>
                      <a:pt x="661" y="333"/>
                    </a:lnTo>
                    <a:lnTo>
                      <a:pt x="761" y="370"/>
                    </a:lnTo>
                    <a:lnTo>
                      <a:pt x="895" y="335"/>
                    </a:lnTo>
                    <a:lnTo>
                      <a:pt x="936" y="307"/>
                    </a:lnTo>
                    <a:lnTo>
                      <a:pt x="936" y="271"/>
                    </a:lnTo>
                    <a:lnTo>
                      <a:pt x="975" y="274"/>
                    </a:lnTo>
                    <a:lnTo>
                      <a:pt x="1056" y="220"/>
                    </a:lnTo>
                    <a:lnTo>
                      <a:pt x="1122" y="217"/>
                    </a:lnTo>
                    <a:lnTo>
                      <a:pt x="1089" y="176"/>
                    </a:lnTo>
                    <a:lnTo>
                      <a:pt x="1028" y="187"/>
                    </a:lnTo>
                    <a:lnTo>
                      <a:pt x="1026" y="140"/>
                    </a:lnTo>
                    <a:lnTo>
                      <a:pt x="1042" y="116"/>
                    </a:lnTo>
                    <a:lnTo>
                      <a:pt x="1081" y="130"/>
                    </a:lnTo>
                    <a:lnTo>
                      <a:pt x="1115" y="113"/>
                    </a:lnTo>
                    <a:lnTo>
                      <a:pt x="1152" y="50"/>
                    </a:lnTo>
                    <a:lnTo>
                      <a:pt x="1135" y="29"/>
                    </a:lnTo>
                    <a:lnTo>
                      <a:pt x="1223" y="0"/>
                    </a:lnTo>
                    <a:lnTo>
                      <a:pt x="1273" y="20"/>
                    </a:lnTo>
                    <a:lnTo>
                      <a:pt x="1318" y="124"/>
                    </a:lnTo>
                    <a:lnTo>
                      <a:pt x="1393" y="147"/>
                    </a:lnTo>
                    <a:lnTo>
                      <a:pt x="1406" y="186"/>
                    </a:lnTo>
                    <a:lnTo>
                      <a:pt x="1497" y="161"/>
                    </a:lnTo>
                    <a:lnTo>
                      <a:pt x="1456" y="263"/>
                    </a:lnTo>
                    <a:lnTo>
                      <a:pt x="1402" y="278"/>
                    </a:lnTo>
                    <a:lnTo>
                      <a:pt x="1409" y="317"/>
                    </a:lnTo>
                    <a:lnTo>
                      <a:pt x="1393" y="341"/>
                    </a:lnTo>
                    <a:lnTo>
                      <a:pt x="1383" y="333"/>
                    </a:lnTo>
                    <a:lnTo>
                      <a:pt x="1336" y="360"/>
                    </a:lnTo>
                    <a:lnTo>
                      <a:pt x="1336" y="377"/>
                    </a:lnTo>
                    <a:lnTo>
                      <a:pt x="1302" y="371"/>
                    </a:lnTo>
                    <a:lnTo>
                      <a:pt x="1239" y="417"/>
                    </a:lnTo>
                    <a:lnTo>
                      <a:pt x="1168" y="452"/>
                    </a:lnTo>
                    <a:lnTo>
                      <a:pt x="1189" y="404"/>
                    </a:lnTo>
                    <a:lnTo>
                      <a:pt x="1179" y="388"/>
                    </a:lnTo>
                    <a:lnTo>
                      <a:pt x="1081" y="444"/>
                    </a:lnTo>
                    <a:lnTo>
                      <a:pt x="1078" y="458"/>
                    </a:lnTo>
                    <a:lnTo>
                      <a:pt x="1111" y="495"/>
                    </a:lnTo>
                    <a:lnTo>
                      <a:pt x="1153" y="480"/>
                    </a:lnTo>
                    <a:lnTo>
                      <a:pt x="1199" y="492"/>
                    </a:lnTo>
                    <a:lnTo>
                      <a:pt x="1138" y="521"/>
                    </a:lnTo>
                    <a:lnTo>
                      <a:pt x="1116" y="559"/>
                    </a:lnTo>
                    <a:lnTo>
                      <a:pt x="1181" y="646"/>
                    </a:lnTo>
                    <a:lnTo>
                      <a:pt x="1136" y="638"/>
                    </a:lnTo>
                    <a:lnTo>
                      <a:pt x="1181" y="666"/>
                    </a:lnTo>
                    <a:lnTo>
                      <a:pt x="1136" y="686"/>
                    </a:lnTo>
                    <a:lnTo>
                      <a:pt x="1183" y="693"/>
                    </a:lnTo>
                    <a:lnTo>
                      <a:pt x="1099" y="830"/>
                    </a:lnTo>
                    <a:lnTo>
                      <a:pt x="1045" y="870"/>
                    </a:lnTo>
                    <a:lnTo>
                      <a:pt x="991" y="885"/>
                    </a:lnTo>
                    <a:lnTo>
                      <a:pt x="986" y="885"/>
                    </a:lnTo>
                    <a:lnTo>
                      <a:pt x="975" y="878"/>
                    </a:lnTo>
                    <a:lnTo>
                      <a:pt x="961" y="900"/>
                    </a:lnTo>
                    <a:lnTo>
                      <a:pt x="896" y="915"/>
                    </a:lnTo>
                    <a:lnTo>
                      <a:pt x="891" y="943"/>
                    </a:lnTo>
                    <a:lnTo>
                      <a:pt x="879" y="909"/>
                    </a:lnTo>
                    <a:lnTo>
                      <a:pt x="836" y="910"/>
                    </a:lnTo>
                    <a:lnTo>
                      <a:pt x="771" y="868"/>
                    </a:lnTo>
                    <a:lnTo>
                      <a:pt x="698" y="886"/>
                    </a:lnTo>
                    <a:lnTo>
                      <a:pt x="682" y="887"/>
                    </a:lnTo>
                    <a:lnTo>
                      <a:pt x="684" y="915"/>
                    </a:lnTo>
                    <a:lnTo>
                      <a:pt x="672" y="907"/>
                    </a:lnTo>
                    <a:lnTo>
                      <a:pt x="627" y="895"/>
                    </a:lnTo>
                    <a:lnTo>
                      <a:pt x="614" y="845"/>
                    </a:lnTo>
                    <a:lnTo>
                      <a:pt x="585" y="852"/>
                    </a:lnTo>
                    <a:lnTo>
                      <a:pt x="611" y="778"/>
                    </a:lnTo>
                    <a:lnTo>
                      <a:pt x="611" y="756"/>
                    </a:lnTo>
                    <a:lnTo>
                      <a:pt x="579" y="741"/>
                    </a:lnTo>
                    <a:lnTo>
                      <a:pt x="555" y="731"/>
                    </a:lnTo>
                    <a:lnTo>
                      <a:pt x="547" y="705"/>
                    </a:lnTo>
                    <a:lnTo>
                      <a:pt x="441" y="749"/>
                    </a:lnTo>
                    <a:lnTo>
                      <a:pt x="395" y="736"/>
                    </a:lnTo>
                    <a:lnTo>
                      <a:pt x="371" y="761"/>
                    </a:lnTo>
                    <a:lnTo>
                      <a:pt x="367" y="743"/>
                    </a:lnTo>
                    <a:lnTo>
                      <a:pt x="352" y="748"/>
                    </a:lnTo>
                    <a:lnTo>
                      <a:pt x="298" y="748"/>
                    </a:lnTo>
                    <a:lnTo>
                      <a:pt x="257" y="708"/>
                    </a:lnTo>
                    <a:lnTo>
                      <a:pt x="180" y="684"/>
                    </a:lnTo>
                    <a:lnTo>
                      <a:pt x="128" y="665"/>
                    </a:lnTo>
                    <a:lnTo>
                      <a:pt x="117" y="624"/>
                    </a:lnTo>
                    <a:lnTo>
                      <a:pt x="143" y="618"/>
                    </a:lnTo>
                    <a:lnTo>
                      <a:pt x="127" y="584"/>
                    </a:lnTo>
                    <a:lnTo>
                      <a:pt x="161" y="542"/>
                    </a:lnTo>
                    <a:lnTo>
                      <a:pt x="135" y="528"/>
                    </a:lnTo>
                    <a:lnTo>
                      <a:pt x="97" y="544"/>
                    </a:lnTo>
                    <a:lnTo>
                      <a:pt x="21" y="498"/>
                    </a:lnTo>
                    <a:lnTo>
                      <a:pt x="24" y="492"/>
                    </a:lnTo>
                    <a:lnTo>
                      <a:pt x="26" y="458"/>
                    </a:lnTo>
                    <a:lnTo>
                      <a:pt x="0" y="44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70" name="Freeform 54"/>
              <p:cNvSpPr>
                <a:spLocks/>
              </p:cNvSpPr>
              <p:nvPr/>
            </p:nvSpPr>
            <p:spPr bwMode="auto">
              <a:xfrm>
                <a:off x="6595071" y="4257447"/>
                <a:ext cx="49948" cy="42990"/>
              </a:xfrm>
              <a:custGeom>
                <a:avLst/>
                <a:gdLst>
                  <a:gd name="T0" fmla="*/ 0 w 54"/>
                  <a:gd name="T1" fmla="*/ 35 h 45"/>
                  <a:gd name="T2" fmla="*/ 17 w 54"/>
                  <a:gd name="T3" fmla="*/ 0 h 45"/>
                  <a:gd name="T4" fmla="*/ 54 w 54"/>
                  <a:gd name="T5" fmla="*/ 8 h 45"/>
                  <a:gd name="T6" fmla="*/ 24 w 54"/>
                  <a:gd name="T7" fmla="*/ 45 h 45"/>
                  <a:gd name="T8" fmla="*/ 0 w 54"/>
                  <a:gd name="T9" fmla="*/ 3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5">
                    <a:moveTo>
                      <a:pt x="0" y="35"/>
                    </a:moveTo>
                    <a:lnTo>
                      <a:pt x="17" y="0"/>
                    </a:lnTo>
                    <a:lnTo>
                      <a:pt x="54" y="8"/>
                    </a:lnTo>
                    <a:lnTo>
                      <a:pt x="24" y="45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71" name="Freeform 55"/>
              <p:cNvSpPr>
                <a:spLocks/>
              </p:cNvSpPr>
              <p:nvPr/>
            </p:nvSpPr>
            <p:spPr bwMode="auto">
              <a:xfrm>
                <a:off x="6850360" y="4134210"/>
                <a:ext cx="41623" cy="77381"/>
              </a:xfrm>
              <a:custGeom>
                <a:avLst/>
                <a:gdLst>
                  <a:gd name="T0" fmla="*/ 0 w 43"/>
                  <a:gd name="T1" fmla="*/ 33 h 80"/>
                  <a:gd name="T2" fmla="*/ 16 w 43"/>
                  <a:gd name="T3" fmla="*/ 80 h 80"/>
                  <a:gd name="T4" fmla="*/ 43 w 43"/>
                  <a:gd name="T5" fmla="*/ 0 h 80"/>
                  <a:gd name="T6" fmla="*/ 19 w 43"/>
                  <a:gd name="T7" fmla="*/ 2 h 80"/>
                  <a:gd name="T8" fmla="*/ 0 w 43"/>
                  <a:gd name="T9" fmla="*/ 3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80">
                    <a:moveTo>
                      <a:pt x="0" y="33"/>
                    </a:moveTo>
                    <a:lnTo>
                      <a:pt x="16" y="80"/>
                    </a:lnTo>
                    <a:lnTo>
                      <a:pt x="43" y="0"/>
                    </a:lnTo>
                    <a:lnTo>
                      <a:pt x="19" y="2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72" name="Freeform 59"/>
              <p:cNvSpPr>
                <a:spLocks/>
              </p:cNvSpPr>
              <p:nvPr/>
            </p:nvSpPr>
            <p:spPr bwMode="auto">
              <a:xfrm>
                <a:off x="4400144" y="3426313"/>
                <a:ext cx="235865" cy="100309"/>
              </a:xfrm>
              <a:custGeom>
                <a:avLst/>
                <a:gdLst>
                  <a:gd name="T0" fmla="*/ 0 w 257"/>
                  <a:gd name="T1" fmla="*/ 25 h 105"/>
                  <a:gd name="T2" fmla="*/ 44 w 257"/>
                  <a:gd name="T3" fmla="*/ 74 h 105"/>
                  <a:gd name="T4" fmla="*/ 117 w 257"/>
                  <a:gd name="T5" fmla="*/ 72 h 105"/>
                  <a:gd name="T6" fmla="*/ 126 w 257"/>
                  <a:gd name="T7" fmla="*/ 95 h 105"/>
                  <a:gd name="T8" fmla="*/ 160 w 257"/>
                  <a:gd name="T9" fmla="*/ 105 h 105"/>
                  <a:gd name="T10" fmla="*/ 217 w 257"/>
                  <a:gd name="T11" fmla="*/ 81 h 105"/>
                  <a:gd name="T12" fmla="*/ 250 w 257"/>
                  <a:gd name="T13" fmla="*/ 85 h 105"/>
                  <a:gd name="T14" fmla="*/ 257 w 257"/>
                  <a:gd name="T15" fmla="*/ 62 h 105"/>
                  <a:gd name="T16" fmla="*/ 196 w 257"/>
                  <a:gd name="T17" fmla="*/ 58 h 105"/>
                  <a:gd name="T18" fmla="*/ 67 w 257"/>
                  <a:gd name="T19" fmla="*/ 8 h 105"/>
                  <a:gd name="T20" fmla="*/ 54 w 257"/>
                  <a:gd name="T21" fmla="*/ 0 h 105"/>
                  <a:gd name="T22" fmla="*/ 0 w 257"/>
                  <a:gd name="T23" fmla="*/ 2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7" h="105">
                    <a:moveTo>
                      <a:pt x="0" y="25"/>
                    </a:moveTo>
                    <a:lnTo>
                      <a:pt x="44" y="74"/>
                    </a:lnTo>
                    <a:lnTo>
                      <a:pt x="117" y="72"/>
                    </a:lnTo>
                    <a:lnTo>
                      <a:pt x="126" y="95"/>
                    </a:lnTo>
                    <a:lnTo>
                      <a:pt x="160" y="105"/>
                    </a:lnTo>
                    <a:lnTo>
                      <a:pt x="217" y="81"/>
                    </a:lnTo>
                    <a:lnTo>
                      <a:pt x="250" y="85"/>
                    </a:lnTo>
                    <a:lnTo>
                      <a:pt x="257" y="62"/>
                    </a:lnTo>
                    <a:lnTo>
                      <a:pt x="196" y="58"/>
                    </a:lnTo>
                    <a:lnTo>
                      <a:pt x="67" y="8"/>
                    </a:lnTo>
                    <a:lnTo>
                      <a:pt x="54" y="0"/>
                    </a:lnTo>
                    <a:lnTo>
                      <a:pt x="0" y="2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73" name="Freeform 60"/>
              <p:cNvSpPr>
                <a:spLocks/>
              </p:cNvSpPr>
              <p:nvPr/>
            </p:nvSpPr>
            <p:spPr bwMode="auto">
              <a:xfrm>
                <a:off x="4314122" y="3217096"/>
                <a:ext cx="58272" cy="91711"/>
              </a:xfrm>
              <a:custGeom>
                <a:avLst/>
                <a:gdLst>
                  <a:gd name="T0" fmla="*/ 0 w 63"/>
                  <a:gd name="T1" fmla="*/ 73 h 96"/>
                  <a:gd name="T2" fmla="*/ 4 w 63"/>
                  <a:gd name="T3" fmla="*/ 26 h 96"/>
                  <a:gd name="T4" fmla="*/ 55 w 63"/>
                  <a:gd name="T5" fmla="*/ 0 h 96"/>
                  <a:gd name="T6" fmla="*/ 45 w 63"/>
                  <a:gd name="T7" fmla="*/ 37 h 96"/>
                  <a:gd name="T8" fmla="*/ 63 w 63"/>
                  <a:gd name="T9" fmla="*/ 47 h 96"/>
                  <a:gd name="T10" fmla="*/ 31 w 63"/>
                  <a:gd name="T11" fmla="*/ 70 h 96"/>
                  <a:gd name="T12" fmla="*/ 30 w 63"/>
                  <a:gd name="T13" fmla="*/ 96 h 96"/>
                  <a:gd name="T14" fmla="*/ 11 w 63"/>
                  <a:gd name="T15" fmla="*/ 96 h 96"/>
                  <a:gd name="T16" fmla="*/ 0 w 63"/>
                  <a:gd name="T17" fmla="*/ 7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96">
                    <a:moveTo>
                      <a:pt x="0" y="73"/>
                    </a:moveTo>
                    <a:lnTo>
                      <a:pt x="4" y="26"/>
                    </a:lnTo>
                    <a:lnTo>
                      <a:pt x="55" y="0"/>
                    </a:lnTo>
                    <a:lnTo>
                      <a:pt x="45" y="37"/>
                    </a:lnTo>
                    <a:lnTo>
                      <a:pt x="63" y="47"/>
                    </a:lnTo>
                    <a:lnTo>
                      <a:pt x="31" y="70"/>
                    </a:lnTo>
                    <a:lnTo>
                      <a:pt x="30" y="96"/>
                    </a:lnTo>
                    <a:lnTo>
                      <a:pt x="11" y="96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74" name="Freeform 61"/>
              <p:cNvSpPr>
                <a:spLocks/>
              </p:cNvSpPr>
              <p:nvPr/>
            </p:nvSpPr>
            <p:spPr bwMode="auto">
              <a:xfrm>
                <a:off x="4355746" y="3285880"/>
                <a:ext cx="19424" cy="11464"/>
              </a:xfrm>
              <a:custGeom>
                <a:avLst/>
                <a:gdLst>
                  <a:gd name="T0" fmla="*/ 0 w 22"/>
                  <a:gd name="T1" fmla="*/ 13 h 13"/>
                  <a:gd name="T2" fmla="*/ 17 w 22"/>
                  <a:gd name="T3" fmla="*/ 0 h 13"/>
                  <a:gd name="T4" fmla="*/ 22 w 22"/>
                  <a:gd name="T5" fmla="*/ 9 h 13"/>
                  <a:gd name="T6" fmla="*/ 0 w 22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3">
                    <a:moveTo>
                      <a:pt x="0" y="13"/>
                    </a:moveTo>
                    <a:lnTo>
                      <a:pt x="17" y="0"/>
                    </a:lnTo>
                    <a:lnTo>
                      <a:pt x="22" y="9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75" name="Freeform 62"/>
              <p:cNvSpPr>
                <a:spLocks/>
              </p:cNvSpPr>
              <p:nvPr/>
            </p:nvSpPr>
            <p:spPr bwMode="auto">
              <a:xfrm>
                <a:off x="4380719" y="3265818"/>
                <a:ext cx="36073" cy="37258"/>
              </a:xfrm>
              <a:custGeom>
                <a:avLst/>
                <a:gdLst>
                  <a:gd name="T0" fmla="*/ 0 w 39"/>
                  <a:gd name="T1" fmla="*/ 20 h 40"/>
                  <a:gd name="T2" fmla="*/ 29 w 39"/>
                  <a:gd name="T3" fmla="*/ 40 h 40"/>
                  <a:gd name="T4" fmla="*/ 39 w 39"/>
                  <a:gd name="T5" fmla="*/ 20 h 40"/>
                  <a:gd name="T6" fmla="*/ 33 w 39"/>
                  <a:gd name="T7" fmla="*/ 0 h 40"/>
                  <a:gd name="T8" fmla="*/ 0 w 39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0">
                    <a:moveTo>
                      <a:pt x="0" y="20"/>
                    </a:moveTo>
                    <a:lnTo>
                      <a:pt x="29" y="40"/>
                    </a:lnTo>
                    <a:lnTo>
                      <a:pt x="39" y="20"/>
                    </a:lnTo>
                    <a:lnTo>
                      <a:pt x="33" y="0"/>
                    </a:lnTo>
                    <a:lnTo>
                      <a:pt x="0" y="2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76" name="Freeform 68"/>
              <p:cNvSpPr>
                <a:spLocks/>
              </p:cNvSpPr>
              <p:nvPr/>
            </p:nvSpPr>
            <p:spPr bwMode="auto">
              <a:xfrm>
                <a:off x="4597160" y="2758540"/>
                <a:ext cx="246964" cy="381175"/>
              </a:xfrm>
              <a:custGeom>
                <a:avLst/>
                <a:gdLst>
                  <a:gd name="T0" fmla="*/ 0 w 267"/>
                  <a:gd name="T1" fmla="*/ 41 h 399"/>
                  <a:gd name="T2" fmla="*/ 17 w 267"/>
                  <a:gd name="T3" fmla="*/ 30 h 399"/>
                  <a:gd name="T4" fmla="*/ 45 w 267"/>
                  <a:gd name="T5" fmla="*/ 52 h 399"/>
                  <a:gd name="T6" fmla="*/ 97 w 267"/>
                  <a:gd name="T7" fmla="*/ 57 h 399"/>
                  <a:gd name="T8" fmla="*/ 125 w 267"/>
                  <a:gd name="T9" fmla="*/ 41 h 399"/>
                  <a:gd name="T10" fmla="*/ 134 w 267"/>
                  <a:gd name="T11" fmla="*/ 8 h 399"/>
                  <a:gd name="T12" fmla="*/ 183 w 267"/>
                  <a:gd name="T13" fmla="*/ 0 h 399"/>
                  <a:gd name="T14" fmla="*/ 208 w 267"/>
                  <a:gd name="T15" fmla="*/ 12 h 399"/>
                  <a:gd name="T16" fmla="*/ 205 w 267"/>
                  <a:gd name="T17" fmla="*/ 41 h 399"/>
                  <a:gd name="T18" fmla="*/ 195 w 267"/>
                  <a:gd name="T19" fmla="*/ 70 h 399"/>
                  <a:gd name="T20" fmla="*/ 230 w 267"/>
                  <a:gd name="T21" fmla="*/ 104 h 399"/>
                  <a:gd name="T22" fmla="*/ 210 w 267"/>
                  <a:gd name="T23" fmla="*/ 129 h 399"/>
                  <a:gd name="T24" fmla="*/ 234 w 267"/>
                  <a:gd name="T25" fmla="*/ 174 h 399"/>
                  <a:gd name="T26" fmla="*/ 224 w 267"/>
                  <a:gd name="T27" fmla="*/ 212 h 399"/>
                  <a:gd name="T28" fmla="*/ 267 w 267"/>
                  <a:gd name="T29" fmla="*/ 295 h 399"/>
                  <a:gd name="T30" fmla="*/ 171 w 267"/>
                  <a:gd name="T31" fmla="*/ 375 h 399"/>
                  <a:gd name="T32" fmla="*/ 60 w 267"/>
                  <a:gd name="T33" fmla="*/ 399 h 399"/>
                  <a:gd name="T34" fmla="*/ 53 w 267"/>
                  <a:gd name="T35" fmla="*/ 383 h 399"/>
                  <a:gd name="T36" fmla="*/ 17 w 267"/>
                  <a:gd name="T37" fmla="*/ 372 h 399"/>
                  <a:gd name="T38" fmla="*/ 13 w 267"/>
                  <a:gd name="T39" fmla="*/ 294 h 399"/>
                  <a:gd name="T40" fmla="*/ 120 w 267"/>
                  <a:gd name="T41" fmla="*/ 209 h 399"/>
                  <a:gd name="T42" fmla="*/ 84 w 267"/>
                  <a:gd name="T43" fmla="*/ 168 h 399"/>
                  <a:gd name="T44" fmla="*/ 71 w 267"/>
                  <a:gd name="T45" fmla="*/ 84 h 399"/>
                  <a:gd name="T46" fmla="*/ 0 w 267"/>
                  <a:gd name="T47" fmla="*/ 41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7" h="399">
                    <a:moveTo>
                      <a:pt x="0" y="41"/>
                    </a:moveTo>
                    <a:lnTo>
                      <a:pt x="17" y="30"/>
                    </a:lnTo>
                    <a:lnTo>
                      <a:pt x="45" y="52"/>
                    </a:lnTo>
                    <a:lnTo>
                      <a:pt x="97" y="57"/>
                    </a:lnTo>
                    <a:lnTo>
                      <a:pt x="125" y="41"/>
                    </a:lnTo>
                    <a:lnTo>
                      <a:pt x="134" y="8"/>
                    </a:lnTo>
                    <a:lnTo>
                      <a:pt x="183" y="0"/>
                    </a:lnTo>
                    <a:lnTo>
                      <a:pt x="208" y="12"/>
                    </a:lnTo>
                    <a:lnTo>
                      <a:pt x="205" y="41"/>
                    </a:lnTo>
                    <a:lnTo>
                      <a:pt x="195" y="70"/>
                    </a:lnTo>
                    <a:lnTo>
                      <a:pt x="230" y="104"/>
                    </a:lnTo>
                    <a:lnTo>
                      <a:pt x="210" y="129"/>
                    </a:lnTo>
                    <a:lnTo>
                      <a:pt x="234" y="174"/>
                    </a:lnTo>
                    <a:lnTo>
                      <a:pt x="224" y="212"/>
                    </a:lnTo>
                    <a:lnTo>
                      <a:pt x="267" y="295"/>
                    </a:lnTo>
                    <a:lnTo>
                      <a:pt x="171" y="375"/>
                    </a:lnTo>
                    <a:lnTo>
                      <a:pt x="60" y="399"/>
                    </a:lnTo>
                    <a:lnTo>
                      <a:pt x="53" y="383"/>
                    </a:lnTo>
                    <a:lnTo>
                      <a:pt x="17" y="372"/>
                    </a:lnTo>
                    <a:lnTo>
                      <a:pt x="13" y="294"/>
                    </a:lnTo>
                    <a:lnTo>
                      <a:pt x="120" y="209"/>
                    </a:lnTo>
                    <a:lnTo>
                      <a:pt x="84" y="168"/>
                    </a:lnTo>
                    <a:lnTo>
                      <a:pt x="71" y="8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77" name="Freeform 69"/>
              <p:cNvSpPr>
                <a:spLocks/>
              </p:cNvSpPr>
              <p:nvPr/>
            </p:nvSpPr>
            <p:spPr bwMode="auto">
              <a:xfrm>
                <a:off x="4025535" y="3429179"/>
                <a:ext cx="285812" cy="252206"/>
              </a:xfrm>
              <a:custGeom>
                <a:avLst/>
                <a:gdLst>
                  <a:gd name="T0" fmla="*/ 0 w 309"/>
                  <a:gd name="T1" fmla="*/ 80 h 265"/>
                  <a:gd name="T2" fmla="*/ 10 w 309"/>
                  <a:gd name="T3" fmla="*/ 104 h 265"/>
                  <a:gd name="T4" fmla="*/ 73 w 309"/>
                  <a:gd name="T5" fmla="*/ 120 h 265"/>
                  <a:gd name="T6" fmla="*/ 63 w 309"/>
                  <a:gd name="T7" fmla="*/ 133 h 265"/>
                  <a:gd name="T8" fmla="*/ 88 w 309"/>
                  <a:gd name="T9" fmla="*/ 150 h 265"/>
                  <a:gd name="T10" fmla="*/ 98 w 309"/>
                  <a:gd name="T11" fmla="*/ 180 h 265"/>
                  <a:gd name="T12" fmla="*/ 69 w 309"/>
                  <a:gd name="T13" fmla="*/ 237 h 265"/>
                  <a:gd name="T14" fmla="*/ 146 w 309"/>
                  <a:gd name="T15" fmla="*/ 260 h 265"/>
                  <a:gd name="T16" fmla="*/ 155 w 309"/>
                  <a:gd name="T17" fmla="*/ 263 h 265"/>
                  <a:gd name="T18" fmla="*/ 190 w 309"/>
                  <a:gd name="T19" fmla="*/ 265 h 265"/>
                  <a:gd name="T20" fmla="*/ 190 w 309"/>
                  <a:gd name="T21" fmla="*/ 244 h 265"/>
                  <a:gd name="T22" fmla="*/ 212 w 309"/>
                  <a:gd name="T23" fmla="*/ 231 h 265"/>
                  <a:gd name="T24" fmla="*/ 263 w 309"/>
                  <a:gd name="T25" fmla="*/ 245 h 265"/>
                  <a:gd name="T26" fmla="*/ 295 w 309"/>
                  <a:gd name="T27" fmla="*/ 224 h 265"/>
                  <a:gd name="T28" fmla="*/ 276 w 309"/>
                  <a:gd name="T29" fmla="*/ 191 h 265"/>
                  <a:gd name="T30" fmla="*/ 283 w 309"/>
                  <a:gd name="T31" fmla="*/ 161 h 265"/>
                  <a:gd name="T32" fmla="*/ 259 w 309"/>
                  <a:gd name="T33" fmla="*/ 143 h 265"/>
                  <a:gd name="T34" fmla="*/ 295 w 309"/>
                  <a:gd name="T35" fmla="*/ 107 h 265"/>
                  <a:gd name="T36" fmla="*/ 309 w 309"/>
                  <a:gd name="T37" fmla="*/ 66 h 265"/>
                  <a:gd name="T38" fmla="*/ 265 w 309"/>
                  <a:gd name="T39" fmla="*/ 50 h 265"/>
                  <a:gd name="T40" fmla="*/ 252 w 309"/>
                  <a:gd name="T41" fmla="*/ 46 h 265"/>
                  <a:gd name="T42" fmla="*/ 180 w 309"/>
                  <a:gd name="T43" fmla="*/ 0 h 265"/>
                  <a:gd name="T44" fmla="*/ 158 w 309"/>
                  <a:gd name="T45" fmla="*/ 7 h 265"/>
                  <a:gd name="T46" fmla="*/ 128 w 309"/>
                  <a:gd name="T47" fmla="*/ 51 h 265"/>
                  <a:gd name="T48" fmla="*/ 69 w 309"/>
                  <a:gd name="T49" fmla="*/ 44 h 265"/>
                  <a:gd name="T50" fmla="*/ 78 w 309"/>
                  <a:gd name="T51" fmla="*/ 79 h 265"/>
                  <a:gd name="T52" fmla="*/ 0 w 309"/>
                  <a:gd name="T53" fmla="*/ 8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09" h="265">
                    <a:moveTo>
                      <a:pt x="0" y="80"/>
                    </a:moveTo>
                    <a:lnTo>
                      <a:pt x="10" y="104"/>
                    </a:lnTo>
                    <a:lnTo>
                      <a:pt x="73" y="120"/>
                    </a:lnTo>
                    <a:lnTo>
                      <a:pt x="63" y="133"/>
                    </a:lnTo>
                    <a:lnTo>
                      <a:pt x="88" y="150"/>
                    </a:lnTo>
                    <a:lnTo>
                      <a:pt x="98" y="180"/>
                    </a:lnTo>
                    <a:lnTo>
                      <a:pt x="69" y="237"/>
                    </a:lnTo>
                    <a:lnTo>
                      <a:pt x="146" y="260"/>
                    </a:lnTo>
                    <a:lnTo>
                      <a:pt x="155" y="263"/>
                    </a:lnTo>
                    <a:lnTo>
                      <a:pt x="190" y="265"/>
                    </a:lnTo>
                    <a:lnTo>
                      <a:pt x="190" y="244"/>
                    </a:lnTo>
                    <a:lnTo>
                      <a:pt x="212" y="231"/>
                    </a:lnTo>
                    <a:lnTo>
                      <a:pt x="263" y="245"/>
                    </a:lnTo>
                    <a:lnTo>
                      <a:pt x="295" y="224"/>
                    </a:lnTo>
                    <a:lnTo>
                      <a:pt x="276" y="191"/>
                    </a:lnTo>
                    <a:lnTo>
                      <a:pt x="283" y="161"/>
                    </a:lnTo>
                    <a:lnTo>
                      <a:pt x="259" y="143"/>
                    </a:lnTo>
                    <a:lnTo>
                      <a:pt x="295" y="107"/>
                    </a:lnTo>
                    <a:lnTo>
                      <a:pt x="309" y="66"/>
                    </a:lnTo>
                    <a:lnTo>
                      <a:pt x="265" y="50"/>
                    </a:lnTo>
                    <a:lnTo>
                      <a:pt x="252" y="46"/>
                    </a:lnTo>
                    <a:lnTo>
                      <a:pt x="180" y="0"/>
                    </a:lnTo>
                    <a:lnTo>
                      <a:pt x="158" y="7"/>
                    </a:lnTo>
                    <a:lnTo>
                      <a:pt x="128" y="51"/>
                    </a:lnTo>
                    <a:lnTo>
                      <a:pt x="69" y="44"/>
                    </a:lnTo>
                    <a:lnTo>
                      <a:pt x="78" y="79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78" name="Freeform 70"/>
              <p:cNvSpPr>
                <a:spLocks/>
              </p:cNvSpPr>
              <p:nvPr/>
            </p:nvSpPr>
            <p:spPr bwMode="auto">
              <a:xfrm>
                <a:off x="4325222" y="3661323"/>
                <a:ext cx="16649" cy="51588"/>
              </a:xfrm>
              <a:custGeom>
                <a:avLst/>
                <a:gdLst>
                  <a:gd name="T0" fmla="*/ 0 w 20"/>
                  <a:gd name="T1" fmla="*/ 26 h 52"/>
                  <a:gd name="T2" fmla="*/ 17 w 20"/>
                  <a:gd name="T3" fmla="*/ 52 h 52"/>
                  <a:gd name="T4" fmla="*/ 20 w 20"/>
                  <a:gd name="T5" fmla="*/ 0 h 52"/>
                  <a:gd name="T6" fmla="*/ 0 w 20"/>
                  <a:gd name="T7" fmla="*/ 2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52">
                    <a:moveTo>
                      <a:pt x="0" y="26"/>
                    </a:moveTo>
                    <a:lnTo>
                      <a:pt x="17" y="52"/>
                    </a:lnTo>
                    <a:lnTo>
                      <a:pt x="20" y="0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79" name="Freeform 72"/>
              <p:cNvSpPr>
                <a:spLocks/>
              </p:cNvSpPr>
              <p:nvPr/>
            </p:nvSpPr>
            <p:spPr bwMode="auto">
              <a:xfrm>
                <a:off x="4264175" y="3308808"/>
                <a:ext cx="197016" cy="226412"/>
              </a:xfrm>
              <a:custGeom>
                <a:avLst/>
                <a:gdLst>
                  <a:gd name="T0" fmla="*/ 0 w 213"/>
                  <a:gd name="T1" fmla="*/ 98 h 236"/>
                  <a:gd name="T2" fmla="*/ 2 w 213"/>
                  <a:gd name="T3" fmla="*/ 135 h 236"/>
                  <a:gd name="T4" fmla="*/ 3 w 213"/>
                  <a:gd name="T5" fmla="*/ 154 h 236"/>
                  <a:gd name="T6" fmla="*/ 8 w 213"/>
                  <a:gd name="T7" fmla="*/ 175 h 236"/>
                  <a:gd name="T8" fmla="*/ 52 w 213"/>
                  <a:gd name="T9" fmla="*/ 191 h 236"/>
                  <a:gd name="T10" fmla="*/ 38 w 213"/>
                  <a:gd name="T11" fmla="*/ 232 h 236"/>
                  <a:gd name="T12" fmla="*/ 85 w 213"/>
                  <a:gd name="T13" fmla="*/ 236 h 236"/>
                  <a:gd name="T14" fmla="*/ 167 w 213"/>
                  <a:gd name="T15" fmla="*/ 235 h 236"/>
                  <a:gd name="T16" fmla="*/ 190 w 213"/>
                  <a:gd name="T17" fmla="*/ 198 h 236"/>
                  <a:gd name="T18" fmla="*/ 146 w 213"/>
                  <a:gd name="T19" fmla="*/ 149 h 236"/>
                  <a:gd name="T20" fmla="*/ 199 w 213"/>
                  <a:gd name="T21" fmla="*/ 124 h 236"/>
                  <a:gd name="T22" fmla="*/ 213 w 213"/>
                  <a:gd name="T23" fmla="*/ 131 h 236"/>
                  <a:gd name="T24" fmla="*/ 199 w 213"/>
                  <a:gd name="T25" fmla="*/ 37 h 236"/>
                  <a:gd name="T26" fmla="*/ 160 w 213"/>
                  <a:gd name="T27" fmla="*/ 14 h 236"/>
                  <a:gd name="T28" fmla="*/ 116 w 213"/>
                  <a:gd name="T29" fmla="*/ 29 h 236"/>
                  <a:gd name="T30" fmla="*/ 122 w 213"/>
                  <a:gd name="T31" fmla="*/ 18 h 236"/>
                  <a:gd name="T32" fmla="*/ 85 w 213"/>
                  <a:gd name="T33" fmla="*/ 0 h 236"/>
                  <a:gd name="T34" fmla="*/ 66 w 213"/>
                  <a:gd name="T35" fmla="*/ 0 h 236"/>
                  <a:gd name="T36" fmla="*/ 65 w 213"/>
                  <a:gd name="T37" fmla="*/ 52 h 236"/>
                  <a:gd name="T38" fmla="*/ 43 w 213"/>
                  <a:gd name="T39" fmla="*/ 38 h 236"/>
                  <a:gd name="T40" fmla="*/ 29 w 213"/>
                  <a:gd name="T41" fmla="*/ 55 h 236"/>
                  <a:gd name="T42" fmla="*/ 26 w 213"/>
                  <a:gd name="T43" fmla="*/ 85 h 236"/>
                  <a:gd name="T44" fmla="*/ 0 w 213"/>
                  <a:gd name="T45" fmla="*/ 98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36">
                    <a:moveTo>
                      <a:pt x="0" y="98"/>
                    </a:moveTo>
                    <a:lnTo>
                      <a:pt x="2" y="135"/>
                    </a:lnTo>
                    <a:lnTo>
                      <a:pt x="3" y="154"/>
                    </a:lnTo>
                    <a:lnTo>
                      <a:pt x="8" y="175"/>
                    </a:lnTo>
                    <a:lnTo>
                      <a:pt x="52" y="191"/>
                    </a:lnTo>
                    <a:lnTo>
                      <a:pt x="38" y="232"/>
                    </a:lnTo>
                    <a:lnTo>
                      <a:pt x="85" y="236"/>
                    </a:lnTo>
                    <a:lnTo>
                      <a:pt x="167" y="235"/>
                    </a:lnTo>
                    <a:lnTo>
                      <a:pt x="190" y="198"/>
                    </a:lnTo>
                    <a:lnTo>
                      <a:pt x="146" y="149"/>
                    </a:lnTo>
                    <a:lnTo>
                      <a:pt x="199" y="124"/>
                    </a:lnTo>
                    <a:lnTo>
                      <a:pt x="213" y="131"/>
                    </a:lnTo>
                    <a:lnTo>
                      <a:pt x="199" y="37"/>
                    </a:lnTo>
                    <a:lnTo>
                      <a:pt x="160" y="14"/>
                    </a:lnTo>
                    <a:lnTo>
                      <a:pt x="116" y="29"/>
                    </a:lnTo>
                    <a:lnTo>
                      <a:pt x="122" y="18"/>
                    </a:lnTo>
                    <a:lnTo>
                      <a:pt x="85" y="0"/>
                    </a:lnTo>
                    <a:lnTo>
                      <a:pt x="66" y="0"/>
                    </a:lnTo>
                    <a:lnTo>
                      <a:pt x="65" y="52"/>
                    </a:lnTo>
                    <a:lnTo>
                      <a:pt x="43" y="38"/>
                    </a:lnTo>
                    <a:lnTo>
                      <a:pt x="29" y="55"/>
                    </a:lnTo>
                    <a:lnTo>
                      <a:pt x="26" y="85"/>
                    </a:lnTo>
                    <a:lnTo>
                      <a:pt x="0" y="9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80" name="Freeform 73"/>
              <p:cNvSpPr>
                <a:spLocks/>
              </p:cNvSpPr>
              <p:nvPr/>
            </p:nvSpPr>
            <p:spPr bwMode="auto">
              <a:xfrm>
                <a:off x="4586060" y="3698581"/>
                <a:ext cx="141519" cy="146165"/>
              </a:xfrm>
              <a:custGeom>
                <a:avLst/>
                <a:gdLst>
                  <a:gd name="T0" fmla="*/ 0 w 153"/>
                  <a:gd name="T1" fmla="*/ 61 h 152"/>
                  <a:gd name="T2" fmla="*/ 21 w 153"/>
                  <a:gd name="T3" fmla="*/ 27 h 152"/>
                  <a:gd name="T4" fmla="*/ 70 w 153"/>
                  <a:gd name="T5" fmla="*/ 14 h 152"/>
                  <a:gd name="T6" fmla="*/ 130 w 153"/>
                  <a:gd name="T7" fmla="*/ 14 h 152"/>
                  <a:gd name="T8" fmla="*/ 153 w 153"/>
                  <a:gd name="T9" fmla="*/ 0 h 152"/>
                  <a:gd name="T10" fmla="*/ 144 w 153"/>
                  <a:gd name="T11" fmla="*/ 32 h 152"/>
                  <a:gd name="T12" fmla="*/ 104 w 153"/>
                  <a:gd name="T13" fmla="*/ 25 h 152"/>
                  <a:gd name="T14" fmla="*/ 81 w 153"/>
                  <a:gd name="T15" fmla="*/ 51 h 152"/>
                  <a:gd name="T16" fmla="*/ 60 w 153"/>
                  <a:gd name="T17" fmla="*/ 37 h 152"/>
                  <a:gd name="T18" fmla="*/ 75 w 153"/>
                  <a:gd name="T19" fmla="*/ 77 h 152"/>
                  <a:gd name="T20" fmla="*/ 55 w 153"/>
                  <a:gd name="T21" fmla="*/ 84 h 152"/>
                  <a:gd name="T22" fmla="*/ 94 w 153"/>
                  <a:gd name="T23" fmla="*/ 102 h 152"/>
                  <a:gd name="T24" fmla="*/ 94 w 153"/>
                  <a:gd name="T25" fmla="*/ 118 h 152"/>
                  <a:gd name="T26" fmla="*/ 63 w 153"/>
                  <a:gd name="T27" fmla="*/ 124 h 152"/>
                  <a:gd name="T28" fmla="*/ 74 w 153"/>
                  <a:gd name="T29" fmla="*/ 152 h 152"/>
                  <a:gd name="T30" fmla="*/ 35 w 153"/>
                  <a:gd name="T31" fmla="*/ 142 h 152"/>
                  <a:gd name="T32" fmla="*/ 24 w 153"/>
                  <a:gd name="T33" fmla="*/ 115 h 152"/>
                  <a:gd name="T34" fmla="*/ 74 w 153"/>
                  <a:gd name="T35" fmla="*/ 104 h 152"/>
                  <a:gd name="T36" fmla="*/ 24 w 153"/>
                  <a:gd name="T37" fmla="*/ 99 h 152"/>
                  <a:gd name="T38" fmla="*/ 0 w 153"/>
                  <a:gd name="T39" fmla="*/ 61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3" h="152">
                    <a:moveTo>
                      <a:pt x="0" y="61"/>
                    </a:moveTo>
                    <a:lnTo>
                      <a:pt x="21" y="27"/>
                    </a:lnTo>
                    <a:lnTo>
                      <a:pt x="70" y="14"/>
                    </a:lnTo>
                    <a:lnTo>
                      <a:pt x="130" y="14"/>
                    </a:lnTo>
                    <a:lnTo>
                      <a:pt x="153" y="0"/>
                    </a:lnTo>
                    <a:lnTo>
                      <a:pt x="144" y="32"/>
                    </a:lnTo>
                    <a:lnTo>
                      <a:pt x="104" y="25"/>
                    </a:lnTo>
                    <a:lnTo>
                      <a:pt x="81" y="51"/>
                    </a:lnTo>
                    <a:lnTo>
                      <a:pt x="60" y="37"/>
                    </a:lnTo>
                    <a:lnTo>
                      <a:pt x="75" y="77"/>
                    </a:lnTo>
                    <a:lnTo>
                      <a:pt x="55" y="84"/>
                    </a:lnTo>
                    <a:lnTo>
                      <a:pt x="94" y="102"/>
                    </a:lnTo>
                    <a:lnTo>
                      <a:pt x="94" y="118"/>
                    </a:lnTo>
                    <a:lnTo>
                      <a:pt x="63" y="124"/>
                    </a:lnTo>
                    <a:lnTo>
                      <a:pt x="74" y="152"/>
                    </a:lnTo>
                    <a:lnTo>
                      <a:pt x="35" y="142"/>
                    </a:lnTo>
                    <a:lnTo>
                      <a:pt x="24" y="115"/>
                    </a:lnTo>
                    <a:lnTo>
                      <a:pt x="74" y="104"/>
                    </a:lnTo>
                    <a:lnTo>
                      <a:pt x="24" y="99"/>
                    </a:lnTo>
                    <a:lnTo>
                      <a:pt x="0" y="6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81" name="Freeform 74"/>
              <p:cNvSpPr>
                <a:spLocks/>
              </p:cNvSpPr>
              <p:nvPr/>
            </p:nvSpPr>
            <p:spPr bwMode="auto">
              <a:xfrm>
                <a:off x="4660982" y="3867674"/>
                <a:ext cx="66597" cy="11464"/>
              </a:xfrm>
              <a:custGeom>
                <a:avLst/>
                <a:gdLst>
                  <a:gd name="T0" fmla="*/ 0 w 72"/>
                  <a:gd name="T1" fmla="*/ 10 h 10"/>
                  <a:gd name="T2" fmla="*/ 6 w 72"/>
                  <a:gd name="T3" fmla="*/ 0 h 10"/>
                  <a:gd name="T4" fmla="*/ 72 w 72"/>
                  <a:gd name="T5" fmla="*/ 10 h 10"/>
                  <a:gd name="T6" fmla="*/ 23 w 72"/>
                  <a:gd name="T7" fmla="*/ 10 h 10"/>
                  <a:gd name="T8" fmla="*/ 0 w 72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0">
                    <a:moveTo>
                      <a:pt x="0" y="10"/>
                    </a:moveTo>
                    <a:lnTo>
                      <a:pt x="6" y="0"/>
                    </a:lnTo>
                    <a:lnTo>
                      <a:pt x="72" y="10"/>
                    </a:lnTo>
                    <a:lnTo>
                      <a:pt x="23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82" name="Freeform 80"/>
              <p:cNvSpPr>
                <a:spLocks/>
              </p:cNvSpPr>
              <p:nvPr/>
            </p:nvSpPr>
            <p:spPr bwMode="auto">
              <a:xfrm>
                <a:off x="4491715" y="3503694"/>
                <a:ext cx="152618" cy="83113"/>
              </a:xfrm>
              <a:custGeom>
                <a:avLst/>
                <a:gdLst>
                  <a:gd name="T0" fmla="*/ 0 w 165"/>
                  <a:gd name="T1" fmla="*/ 50 h 86"/>
                  <a:gd name="T2" fmla="*/ 25 w 165"/>
                  <a:gd name="T3" fmla="*/ 14 h 86"/>
                  <a:gd name="T4" fmla="*/ 59 w 165"/>
                  <a:gd name="T5" fmla="*/ 24 h 86"/>
                  <a:gd name="T6" fmla="*/ 116 w 165"/>
                  <a:gd name="T7" fmla="*/ 0 h 86"/>
                  <a:gd name="T8" fmla="*/ 149 w 165"/>
                  <a:gd name="T9" fmla="*/ 4 h 86"/>
                  <a:gd name="T10" fmla="*/ 165 w 165"/>
                  <a:gd name="T11" fmla="*/ 19 h 86"/>
                  <a:gd name="T12" fmla="*/ 102 w 165"/>
                  <a:gd name="T13" fmla="*/ 76 h 86"/>
                  <a:gd name="T14" fmla="*/ 48 w 165"/>
                  <a:gd name="T15" fmla="*/ 86 h 86"/>
                  <a:gd name="T16" fmla="*/ 0 w 165"/>
                  <a:gd name="T17" fmla="*/ 5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5" h="86">
                    <a:moveTo>
                      <a:pt x="0" y="50"/>
                    </a:moveTo>
                    <a:lnTo>
                      <a:pt x="25" y="14"/>
                    </a:lnTo>
                    <a:lnTo>
                      <a:pt x="59" y="24"/>
                    </a:lnTo>
                    <a:lnTo>
                      <a:pt x="116" y="0"/>
                    </a:lnTo>
                    <a:lnTo>
                      <a:pt x="149" y="4"/>
                    </a:lnTo>
                    <a:lnTo>
                      <a:pt x="165" y="19"/>
                    </a:lnTo>
                    <a:lnTo>
                      <a:pt x="102" y="76"/>
                    </a:lnTo>
                    <a:lnTo>
                      <a:pt x="48" y="86"/>
                    </a:lnTo>
                    <a:lnTo>
                      <a:pt x="0" y="5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83" name="Freeform 82"/>
              <p:cNvSpPr>
                <a:spLocks/>
              </p:cNvSpPr>
              <p:nvPr/>
            </p:nvSpPr>
            <p:spPr bwMode="auto">
              <a:xfrm>
                <a:off x="5671037" y="3856210"/>
                <a:ext cx="665970" cy="684969"/>
              </a:xfrm>
              <a:custGeom>
                <a:avLst/>
                <a:gdLst>
                  <a:gd name="T0" fmla="*/ 0 w 719"/>
                  <a:gd name="T1" fmla="*/ 327 h 716"/>
                  <a:gd name="T2" fmla="*/ 21 w 719"/>
                  <a:gd name="T3" fmla="*/ 310 h 716"/>
                  <a:gd name="T4" fmla="*/ 77 w 719"/>
                  <a:gd name="T5" fmla="*/ 310 h 716"/>
                  <a:gd name="T6" fmla="*/ 37 w 719"/>
                  <a:gd name="T7" fmla="*/ 235 h 716"/>
                  <a:gd name="T8" fmla="*/ 60 w 719"/>
                  <a:gd name="T9" fmla="*/ 215 h 716"/>
                  <a:gd name="T10" fmla="*/ 91 w 719"/>
                  <a:gd name="T11" fmla="*/ 217 h 716"/>
                  <a:gd name="T12" fmla="*/ 166 w 719"/>
                  <a:gd name="T13" fmla="*/ 136 h 716"/>
                  <a:gd name="T14" fmla="*/ 160 w 719"/>
                  <a:gd name="T15" fmla="*/ 114 h 716"/>
                  <a:gd name="T16" fmla="*/ 180 w 719"/>
                  <a:gd name="T17" fmla="*/ 100 h 716"/>
                  <a:gd name="T18" fmla="*/ 147 w 719"/>
                  <a:gd name="T19" fmla="*/ 74 h 716"/>
                  <a:gd name="T20" fmla="*/ 146 w 719"/>
                  <a:gd name="T21" fmla="*/ 34 h 716"/>
                  <a:gd name="T22" fmla="*/ 217 w 719"/>
                  <a:gd name="T23" fmla="*/ 34 h 716"/>
                  <a:gd name="T24" fmla="*/ 237 w 719"/>
                  <a:gd name="T25" fmla="*/ 16 h 716"/>
                  <a:gd name="T26" fmla="*/ 275 w 719"/>
                  <a:gd name="T27" fmla="*/ 0 h 716"/>
                  <a:gd name="T28" fmla="*/ 301 w 719"/>
                  <a:gd name="T29" fmla="*/ 14 h 716"/>
                  <a:gd name="T30" fmla="*/ 267 w 719"/>
                  <a:gd name="T31" fmla="*/ 56 h 716"/>
                  <a:gd name="T32" fmla="*/ 283 w 719"/>
                  <a:gd name="T33" fmla="*/ 90 h 716"/>
                  <a:gd name="T34" fmla="*/ 257 w 719"/>
                  <a:gd name="T35" fmla="*/ 96 h 716"/>
                  <a:gd name="T36" fmla="*/ 268 w 719"/>
                  <a:gd name="T37" fmla="*/ 137 h 716"/>
                  <a:gd name="T38" fmla="*/ 320 w 719"/>
                  <a:gd name="T39" fmla="*/ 156 h 716"/>
                  <a:gd name="T40" fmla="*/ 295 w 719"/>
                  <a:gd name="T41" fmla="*/ 195 h 716"/>
                  <a:gd name="T42" fmla="*/ 360 w 719"/>
                  <a:gd name="T43" fmla="*/ 231 h 716"/>
                  <a:gd name="T44" fmla="*/ 488 w 719"/>
                  <a:gd name="T45" fmla="*/ 257 h 716"/>
                  <a:gd name="T46" fmla="*/ 492 w 719"/>
                  <a:gd name="T47" fmla="*/ 220 h 716"/>
                  <a:gd name="T48" fmla="*/ 507 w 719"/>
                  <a:gd name="T49" fmla="*/ 215 h 716"/>
                  <a:gd name="T50" fmla="*/ 511 w 719"/>
                  <a:gd name="T51" fmla="*/ 233 h 716"/>
                  <a:gd name="T52" fmla="*/ 521 w 719"/>
                  <a:gd name="T53" fmla="*/ 250 h 716"/>
                  <a:gd name="T54" fmla="*/ 585 w 719"/>
                  <a:gd name="T55" fmla="*/ 243 h 716"/>
                  <a:gd name="T56" fmla="*/ 581 w 719"/>
                  <a:gd name="T57" fmla="*/ 221 h 716"/>
                  <a:gd name="T58" fmla="*/ 687 w 719"/>
                  <a:gd name="T59" fmla="*/ 177 h 716"/>
                  <a:gd name="T60" fmla="*/ 695 w 719"/>
                  <a:gd name="T61" fmla="*/ 203 h 716"/>
                  <a:gd name="T62" fmla="*/ 719 w 719"/>
                  <a:gd name="T63" fmla="*/ 213 h 716"/>
                  <a:gd name="T64" fmla="*/ 709 w 719"/>
                  <a:gd name="T65" fmla="*/ 238 h 716"/>
                  <a:gd name="T66" fmla="*/ 665 w 719"/>
                  <a:gd name="T67" fmla="*/ 254 h 716"/>
                  <a:gd name="T68" fmla="*/ 602 w 719"/>
                  <a:gd name="T69" fmla="*/ 372 h 716"/>
                  <a:gd name="T70" fmla="*/ 590 w 719"/>
                  <a:gd name="T71" fmla="*/ 325 h 716"/>
                  <a:gd name="T72" fmla="*/ 578 w 719"/>
                  <a:gd name="T73" fmla="*/ 342 h 716"/>
                  <a:gd name="T74" fmla="*/ 562 w 719"/>
                  <a:gd name="T75" fmla="*/ 320 h 716"/>
                  <a:gd name="T76" fmla="*/ 592 w 719"/>
                  <a:gd name="T77" fmla="*/ 291 h 716"/>
                  <a:gd name="T78" fmla="*/ 537 w 719"/>
                  <a:gd name="T79" fmla="*/ 287 h 716"/>
                  <a:gd name="T80" fmla="*/ 501 w 719"/>
                  <a:gd name="T81" fmla="*/ 254 h 716"/>
                  <a:gd name="T82" fmla="*/ 490 w 719"/>
                  <a:gd name="T83" fmla="*/ 272 h 716"/>
                  <a:gd name="T84" fmla="*/ 502 w 719"/>
                  <a:gd name="T85" fmla="*/ 287 h 716"/>
                  <a:gd name="T86" fmla="*/ 485 w 719"/>
                  <a:gd name="T87" fmla="*/ 297 h 716"/>
                  <a:gd name="T88" fmla="*/ 502 w 719"/>
                  <a:gd name="T89" fmla="*/ 312 h 716"/>
                  <a:gd name="T90" fmla="*/ 511 w 719"/>
                  <a:gd name="T91" fmla="*/ 379 h 716"/>
                  <a:gd name="T92" fmla="*/ 490 w 719"/>
                  <a:gd name="T93" fmla="*/ 368 h 716"/>
                  <a:gd name="T94" fmla="*/ 448 w 719"/>
                  <a:gd name="T95" fmla="*/ 422 h 716"/>
                  <a:gd name="T96" fmla="*/ 300 w 719"/>
                  <a:gd name="T97" fmla="*/ 529 h 716"/>
                  <a:gd name="T98" fmla="*/ 290 w 719"/>
                  <a:gd name="T99" fmla="*/ 662 h 716"/>
                  <a:gd name="T100" fmla="*/ 227 w 719"/>
                  <a:gd name="T101" fmla="*/ 716 h 716"/>
                  <a:gd name="T102" fmla="*/ 173 w 719"/>
                  <a:gd name="T103" fmla="*/ 613 h 716"/>
                  <a:gd name="T104" fmla="*/ 150 w 719"/>
                  <a:gd name="T105" fmla="*/ 532 h 716"/>
                  <a:gd name="T106" fmla="*/ 130 w 719"/>
                  <a:gd name="T107" fmla="*/ 512 h 716"/>
                  <a:gd name="T108" fmla="*/ 114 w 719"/>
                  <a:gd name="T109" fmla="*/ 364 h 716"/>
                  <a:gd name="T110" fmla="*/ 103 w 719"/>
                  <a:gd name="T111" fmla="*/ 359 h 716"/>
                  <a:gd name="T112" fmla="*/ 93 w 719"/>
                  <a:gd name="T113" fmla="*/ 391 h 716"/>
                  <a:gd name="T114" fmla="*/ 58 w 719"/>
                  <a:gd name="T115" fmla="*/ 401 h 716"/>
                  <a:gd name="T116" fmla="*/ 23 w 719"/>
                  <a:gd name="T117" fmla="*/ 361 h 716"/>
                  <a:gd name="T118" fmla="*/ 57 w 719"/>
                  <a:gd name="T119" fmla="*/ 341 h 716"/>
                  <a:gd name="T120" fmla="*/ 23 w 719"/>
                  <a:gd name="T121" fmla="*/ 348 h 716"/>
                  <a:gd name="T122" fmla="*/ 0 w 719"/>
                  <a:gd name="T123" fmla="*/ 327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19" h="716">
                    <a:moveTo>
                      <a:pt x="0" y="327"/>
                    </a:moveTo>
                    <a:lnTo>
                      <a:pt x="21" y="310"/>
                    </a:lnTo>
                    <a:lnTo>
                      <a:pt x="77" y="310"/>
                    </a:lnTo>
                    <a:lnTo>
                      <a:pt x="37" y="235"/>
                    </a:lnTo>
                    <a:lnTo>
                      <a:pt x="60" y="215"/>
                    </a:lnTo>
                    <a:lnTo>
                      <a:pt x="91" y="217"/>
                    </a:lnTo>
                    <a:lnTo>
                      <a:pt x="166" y="136"/>
                    </a:lnTo>
                    <a:lnTo>
                      <a:pt x="160" y="114"/>
                    </a:lnTo>
                    <a:lnTo>
                      <a:pt x="180" y="100"/>
                    </a:lnTo>
                    <a:lnTo>
                      <a:pt x="147" y="74"/>
                    </a:lnTo>
                    <a:lnTo>
                      <a:pt x="146" y="34"/>
                    </a:lnTo>
                    <a:lnTo>
                      <a:pt x="217" y="34"/>
                    </a:lnTo>
                    <a:lnTo>
                      <a:pt x="237" y="16"/>
                    </a:lnTo>
                    <a:lnTo>
                      <a:pt x="275" y="0"/>
                    </a:lnTo>
                    <a:lnTo>
                      <a:pt x="301" y="14"/>
                    </a:lnTo>
                    <a:lnTo>
                      <a:pt x="267" y="56"/>
                    </a:lnTo>
                    <a:lnTo>
                      <a:pt x="283" y="90"/>
                    </a:lnTo>
                    <a:lnTo>
                      <a:pt x="257" y="96"/>
                    </a:lnTo>
                    <a:lnTo>
                      <a:pt x="268" y="137"/>
                    </a:lnTo>
                    <a:lnTo>
                      <a:pt x="320" y="156"/>
                    </a:lnTo>
                    <a:lnTo>
                      <a:pt x="295" y="195"/>
                    </a:lnTo>
                    <a:lnTo>
                      <a:pt x="360" y="231"/>
                    </a:lnTo>
                    <a:lnTo>
                      <a:pt x="488" y="257"/>
                    </a:lnTo>
                    <a:lnTo>
                      <a:pt x="492" y="220"/>
                    </a:lnTo>
                    <a:lnTo>
                      <a:pt x="507" y="215"/>
                    </a:lnTo>
                    <a:lnTo>
                      <a:pt x="511" y="233"/>
                    </a:lnTo>
                    <a:lnTo>
                      <a:pt x="521" y="250"/>
                    </a:lnTo>
                    <a:lnTo>
                      <a:pt x="585" y="243"/>
                    </a:lnTo>
                    <a:lnTo>
                      <a:pt x="581" y="221"/>
                    </a:lnTo>
                    <a:lnTo>
                      <a:pt x="687" y="177"/>
                    </a:lnTo>
                    <a:lnTo>
                      <a:pt x="695" y="203"/>
                    </a:lnTo>
                    <a:lnTo>
                      <a:pt x="719" y="213"/>
                    </a:lnTo>
                    <a:lnTo>
                      <a:pt x="709" y="238"/>
                    </a:lnTo>
                    <a:lnTo>
                      <a:pt x="665" y="254"/>
                    </a:lnTo>
                    <a:lnTo>
                      <a:pt x="602" y="372"/>
                    </a:lnTo>
                    <a:lnTo>
                      <a:pt x="590" y="325"/>
                    </a:lnTo>
                    <a:lnTo>
                      <a:pt x="578" y="342"/>
                    </a:lnTo>
                    <a:lnTo>
                      <a:pt x="562" y="320"/>
                    </a:lnTo>
                    <a:lnTo>
                      <a:pt x="592" y="291"/>
                    </a:lnTo>
                    <a:lnTo>
                      <a:pt x="537" y="287"/>
                    </a:lnTo>
                    <a:lnTo>
                      <a:pt x="501" y="254"/>
                    </a:lnTo>
                    <a:lnTo>
                      <a:pt x="490" y="272"/>
                    </a:lnTo>
                    <a:lnTo>
                      <a:pt x="502" y="287"/>
                    </a:lnTo>
                    <a:lnTo>
                      <a:pt x="485" y="297"/>
                    </a:lnTo>
                    <a:lnTo>
                      <a:pt x="502" y="312"/>
                    </a:lnTo>
                    <a:lnTo>
                      <a:pt x="511" y="379"/>
                    </a:lnTo>
                    <a:lnTo>
                      <a:pt x="490" y="368"/>
                    </a:lnTo>
                    <a:lnTo>
                      <a:pt x="448" y="422"/>
                    </a:lnTo>
                    <a:lnTo>
                      <a:pt x="300" y="529"/>
                    </a:lnTo>
                    <a:lnTo>
                      <a:pt x="290" y="662"/>
                    </a:lnTo>
                    <a:lnTo>
                      <a:pt x="227" y="716"/>
                    </a:lnTo>
                    <a:lnTo>
                      <a:pt x="173" y="613"/>
                    </a:lnTo>
                    <a:lnTo>
                      <a:pt x="150" y="532"/>
                    </a:lnTo>
                    <a:lnTo>
                      <a:pt x="130" y="512"/>
                    </a:lnTo>
                    <a:lnTo>
                      <a:pt x="114" y="364"/>
                    </a:lnTo>
                    <a:lnTo>
                      <a:pt x="103" y="359"/>
                    </a:lnTo>
                    <a:lnTo>
                      <a:pt x="93" y="391"/>
                    </a:lnTo>
                    <a:lnTo>
                      <a:pt x="58" y="401"/>
                    </a:lnTo>
                    <a:lnTo>
                      <a:pt x="23" y="361"/>
                    </a:lnTo>
                    <a:lnTo>
                      <a:pt x="57" y="341"/>
                    </a:lnTo>
                    <a:lnTo>
                      <a:pt x="23" y="348"/>
                    </a:lnTo>
                    <a:lnTo>
                      <a:pt x="0" y="32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84" name="Freeform 83"/>
              <p:cNvSpPr>
                <a:spLocks/>
              </p:cNvSpPr>
              <p:nvPr/>
            </p:nvSpPr>
            <p:spPr bwMode="auto">
              <a:xfrm>
                <a:off x="6287060" y="4598498"/>
                <a:ext cx="246964" cy="266536"/>
              </a:xfrm>
              <a:custGeom>
                <a:avLst/>
                <a:gdLst>
                  <a:gd name="T0" fmla="*/ 0 w 267"/>
                  <a:gd name="T1" fmla="*/ 0 h 279"/>
                  <a:gd name="T2" fmla="*/ 58 w 267"/>
                  <a:gd name="T3" fmla="*/ 12 h 279"/>
                  <a:gd name="T4" fmla="*/ 134 w 267"/>
                  <a:gd name="T5" fmla="*/ 83 h 279"/>
                  <a:gd name="T6" fmla="*/ 194 w 267"/>
                  <a:gd name="T7" fmla="*/ 110 h 279"/>
                  <a:gd name="T8" fmla="*/ 187 w 267"/>
                  <a:gd name="T9" fmla="*/ 130 h 279"/>
                  <a:gd name="T10" fmla="*/ 208 w 267"/>
                  <a:gd name="T11" fmla="*/ 127 h 279"/>
                  <a:gd name="T12" fmla="*/ 205 w 267"/>
                  <a:gd name="T13" fmla="*/ 156 h 279"/>
                  <a:gd name="T14" fmla="*/ 267 w 267"/>
                  <a:gd name="T15" fmla="*/ 207 h 279"/>
                  <a:gd name="T16" fmla="*/ 259 w 267"/>
                  <a:gd name="T17" fmla="*/ 277 h 279"/>
                  <a:gd name="T18" fmla="*/ 234 w 267"/>
                  <a:gd name="T19" fmla="*/ 279 h 279"/>
                  <a:gd name="T20" fmla="*/ 180 w 267"/>
                  <a:gd name="T21" fmla="*/ 237 h 279"/>
                  <a:gd name="T22" fmla="*/ 91 w 267"/>
                  <a:gd name="T23" fmla="*/ 97 h 279"/>
                  <a:gd name="T24" fmla="*/ 0 w 267"/>
                  <a:gd name="T25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7" h="279">
                    <a:moveTo>
                      <a:pt x="0" y="0"/>
                    </a:moveTo>
                    <a:lnTo>
                      <a:pt x="58" y="12"/>
                    </a:lnTo>
                    <a:lnTo>
                      <a:pt x="134" y="83"/>
                    </a:lnTo>
                    <a:lnTo>
                      <a:pt x="194" y="110"/>
                    </a:lnTo>
                    <a:lnTo>
                      <a:pt x="187" y="130"/>
                    </a:lnTo>
                    <a:lnTo>
                      <a:pt x="208" y="127"/>
                    </a:lnTo>
                    <a:lnTo>
                      <a:pt x="205" y="156"/>
                    </a:lnTo>
                    <a:lnTo>
                      <a:pt x="267" y="207"/>
                    </a:lnTo>
                    <a:lnTo>
                      <a:pt x="259" y="277"/>
                    </a:lnTo>
                    <a:lnTo>
                      <a:pt x="234" y="279"/>
                    </a:lnTo>
                    <a:lnTo>
                      <a:pt x="180" y="237"/>
                    </a:lnTo>
                    <a:lnTo>
                      <a:pt x="91" y="9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85" name="Freeform 84"/>
              <p:cNvSpPr>
                <a:spLocks/>
              </p:cNvSpPr>
              <p:nvPr/>
            </p:nvSpPr>
            <p:spPr bwMode="auto">
              <a:xfrm>
                <a:off x="6517374" y="4867900"/>
                <a:ext cx="208116" cy="65917"/>
              </a:xfrm>
              <a:custGeom>
                <a:avLst/>
                <a:gdLst>
                  <a:gd name="T0" fmla="*/ 0 w 225"/>
                  <a:gd name="T1" fmla="*/ 19 h 70"/>
                  <a:gd name="T2" fmla="*/ 16 w 225"/>
                  <a:gd name="T3" fmla="*/ 0 h 70"/>
                  <a:gd name="T4" fmla="*/ 173 w 225"/>
                  <a:gd name="T5" fmla="*/ 22 h 70"/>
                  <a:gd name="T6" fmla="*/ 188 w 225"/>
                  <a:gd name="T7" fmla="*/ 40 h 70"/>
                  <a:gd name="T8" fmla="*/ 220 w 225"/>
                  <a:gd name="T9" fmla="*/ 46 h 70"/>
                  <a:gd name="T10" fmla="*/ 225 w 225"/>
                  <a:gd name="T11" fmla="*/ 70 h 70"/>
                  <a:gd name="T12" fmla="*/ 40 w 225"/>
                  <a:gd name="T13" fmla="*/ 38 h 70"/>
                  <a:gd name="T14" fmla="*/ 0 w 225"/>
                  <a:gd name="T15" fmla="*/ 1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70">
                    <a:moveTo>
                      <a:pt x="0" y="19"/>
                    </a:moveTo>
                    <a:lnTo>
                      <a:pt x="16" y="0"/>
                    </a:lnTo>
                    <a:lnTo>
                      <a:pt x="173" y="22"/>
                    </a:lnTo>
                    <a:lnTo>
                      <a:pt x="188" y="40"/>
                    </a:lnTo>
                    <a:lnTo>
                      <a:pt x="220" y="46"/>
                    </a:lnTo>
                    <a:lnTo>
                      <a:pt x="225" y="70"/>
                    </a:lnTo>
                    <a:lnTo>
                      <a:pt x="40" y="38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86" name="Freeform 85"/>
              <p:cNvSpPr>
                <a:spLocks/>
              </p:cNvSpPr>
              <p:nvPr/>
            </p:nvSpPr>
            <p:spPr bwMode="auto">
              <a:xfrm>
                <a:off x="6600621" y="4630024"/>
                <a:ext cx="224765" cy="194887"/>
              </a:xfrm>
              <a:custGeom>
                <a:avLst/>
                <a:gdLst>
                  <a:gd name="T0" fmla="*/ 0 w 242"/>
                  <a:gd name="T1" fmla="*/ 93 h 205"/>
                  <a:gd name="T2" fmla="*/ 16 w 242"/>
                  <a:gd name="T3" fmla="*/ 65 h 205"/>
                  <a:gd name="T4" fmla="*/ 36 w 242"/>
                  <a:gd name="T5" fmla="*/ 83 h 205"/>
                  <a:gd name="T6" fmla="*/ 110 w 242"/>
                  <a:gd name="T7" fmla="*/ 77 h 205"/>
                  <a:gd name="T8" fmla="*/ 135 w 242"/>
                  <a:gd name="T9" fmla="*/ 67 h 205"/>
                  <a:gd name="T10" fmla="*/ 167 w 242"/>
                  <a:gd name="T11" fmla="*/ 0 h 205"/>
                  <a:gd name="T12" fmla="*/ 209 w 242"/>
                  <a:gd name="T13" fmla="*/ 3 h 205"/>
                  <a:gd name="T14" fmla="*/ 200 w 242"/>
                  <a:gd name="T15" fmla="*/ 20 h 205"/>
                  <a:gd name="T16" fmla="*/ 242 w 242"/>
                  <a:gd name="T17" fmla="*/ 83 h 205"/>
                  <a:gd name="T18" fmla="*/ 219 w 242"/>
                  <a:gd name="T19" fmla="*/ 77 h 205"/>
                  <a:gd name="T20" fmla="*/ 176 w 242"/>
                  <a:gd name="T21" fmla="*/ 147 h 205"/>
                  <a:gd name="T22" fmla="*/ 170 w 242"/>
                  <a:gd name="T23" fmla="*/ 192 h 205"/>
                  <a:gd name="T24" fmla="*/ 145 w 242"/>
                  <a:gd name="T25" fmla="*/ 205 h 205"/>
                  <a:gd name="T26" fmla="*/ 98 w 242"/>
                  <a:gd name="T27" fmla="*/ 180 h 205"/>
                  <a:gd name="T28" fmla="*/ 70 w 242"/>
                  <a:gd name="T29" fmla="*/ 191 h 205"/>
                  <a:gd name="T30" fmla="*/ 66 w 242"/>
                  <a:gd name="T31" fmla="*/ 170 h 205"/>
                  <a:gd name="T32" fmla="*/ 29 w 242"/>
                  <a:gd name="T33" fmla="*/ 174 h 205"/>
                  <a:gd name="T34" fmla="*/ 0 w 242"/>
                  <a:gd name="T35" fmla="*/ 9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2" h="205">
                    <a:moveTo>
                      <a:pt x="0" y="93"/>
                    </a:moveTo>
                    <a:lnTo>
                      <a:pt x="16" y="65"/>
                    </a:lnTo>
                    <a:lnTo>
                      <a:pt x="36" y="83"/>
                    </a:lnTo>
                    <a:lnTo>
                      <a:pt x="110" y="77"/>
                    </a:lnTo>
                    <a:lnTo>
                      <a:pt x="135" y="67"/>
                    </a:lnTo>
                    <a:lnTo>
                      <a:pt x="167" y="0"/>
                    </a:lnTo>
                    <a:lnTo>
                      <a:pt x="209" y="3"/>
                    </a:lnTo>
                    <a:lnTo>
                      <a:pt x="200" y="20"/>
                    </a:lnTo>
                    <a:lnTo>
                      <a:pt x="242" y="83"/>
                    </a:lnTo>
                    <a:lnTo>
                      <a:pt x="219" y="77"/>
                    </a:lnTo>
                    <a:lnTo>
                      <a:pt x="176" y="147"/>
                    </a:lnTo>
                    <a:lnTo>
                      <a:pt x="170" y="192"/>
                    </a:lnTo>
                    <a:lnTo>
                      <a:pt x="145" y="205"/>
                    </a:lnTo>
                    <a:lnTo>
                      <a:pt x="98" y="180"/>
                    </a:lnTo>
                    <a:lnTo>
                      <a:pt x="70" y="191"/>
                    </a:lnTo>
                    <a:lnTo>
                      <a:pt x="66" y="170"/>
                    </a:lnTo>
                    <a:lnTo>
                      <a:pt x="29" y="174"/>
                    </a:lnTo>
                    <a:lnTo>
                      <a:pt x="0" y="9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87" name="Freeform 86"/>
              <p:cNvSpPr>
                <a:spLocks/>
              </p:cNvSpPr>
              <p:nvPr/>
            </p:nvSpPr>
            <p:spPr bwMode="auto">
              <a:xfrm>
                <a:off x="6778213" y="4925219"/>
                <a:ext cx="52723" cy="14330"/>
              </a:xfrm>
              <a:custGeom>
                <a:avLst/>
                <a:gdLst>
                  <a:gd name="T0" fmla="*/ 0 w 59"/>
                  <a:gd name="T1" fmla="*/ 3 h 16"/>
                  <a:gd name="T2" fmla="*/ 7 w 59"/>
                  <a:gd name="T3" fmla="*/ 16 h 16"/>
                  <a:gd name="T4" fmla="*/ 59 w 59"/>
                  <a:gd name="T5" fmla="*/ 6 h 16"/>
                  <a:gd name="T6" fmla="*/ 19 w 59"/>
                  <a:gd name="T7" fmla="*/ 0 h 16"/>
                  <a:gd name="T8" fmla="*/ 0 w 59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6">
                    <a:moveTo>
                      <a:pt x="0" y="3"/>
                    </a:moveTo>
                    <a:lnTo>
                      <a:pt x="7" y="16"/>
                    </a:lnTo>
                    <a:lnTo>
                      <a:pt x="59" y="6"/>
                    </a:lnTo>
                    <a:lnTo>
                      <a:pt x="19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88" name="Freeform 87"/>
              <p:cNvSpPr>
                <a:spLocks/>
              </p:cNvSpPr>
              <p:nvPr/>
            </p:nvSpPr>
            <p:spPr bwMode="auto">
              <a:xfrm>
                <a:off x="6825386" y="4687343"/>
                <a:ext cx="138744" cy="171959"/>
              </a:xfrm>
              <a:custGeom>
                <a:avLst/>
                <a:gdLst>
                  <a:gd name="T0" fmla="*/ 0 w 150"/>
                  <a:gd name="T1" fmla="*/ 107 h 180"/>
                  <a:gd name="T2" fmla="*/ 18 w 150"/>
                  <a:gd name="T3" fmla="*/ 140 h 180"/>
                  <a:gd name="T4" fmla="*/ 13 w 150"/>
                  <a:gd name="T5" fmla="*/ 173 h 180"/>
                  <a:gd name="T6" fmla="*/ 35 w 150"/>
                  <a:gd name="T7" fmla="*/ 180 h 180"/>
                  <a:gd name="T8" fmla="*/ 34 w 150"/>
                  <a:gd name="T9" fmla="*/ 113 h 180"/>
                  <a:gd name="T10" fmla="*/ 51 w 150"/>
                  <a:gd name="T11" fmla="*/ 107 h 180"/>
                  <a:gd name="T12" fmla="*/ 53 w 150"/>
                  <a:gd name="T13" fmla="*/ 133 h 180"/>
                  <a:gd name="T14" fmla="*/ 67 w 150"/>
                  <a:gd name="T15" fmla="*/ 161 h 180"/>
                  <a:gd name="T16" fmla="*/ 94 w 150"/>
                  <a:gd name="T17" fmla="*/ 149 h 180"/>
                  <a:gd name="T18" fmla="*/ 61 w 150"/>
                  <a:gd name="T19" fmla="*/ 86 h 180"/>
                  <a:gd name="T20" fmla="*/ 111 w 150"/>
                  <a:gd name="T21" fmla="*/ 60 h 180"/>
                  <a:gd name="T22" fmla="*/ 44 w 150"/>
                  <a:gd name="T23" fmla="*/ 77 h 180"/>
                  <a:gd name="T24" fmla="*/ 33 w 150"/>
                  <a:gd name="T25" fmla="*/ 37 h 180"/>
                  <a:gd name="T26" fmla="*/ 131 w 150"/>
                  <a:gd name="T27" fmla="*/ 33 h 180"/>
                  <a:gd name="T28" fmla="*/ 150 w 150"/>
                  <a:gd name="T29" fmla="*/ 0 h 180"/>
                  <a:gd name="T30" fmla="*/ 121 w 150"/>
                  <a:gd name="T31" fmla="*/ 22 h 180"/>
                  <a:gd name="T32" fmla="*/ 51 w 150"/>
                  <a:gd name="T33" fmla="*/ 10 h 180"/>
                  <a:gd name="T34" fmla="*/ 27 w 150"/>
                  <a:gd name="T35" fmla="*/ 26 h 180"/>
                  <a:gd name="T36" fmla="*/ 0 w 150"/>
                  <a:gd name="T37" fmla="*/ 10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0" h="180">
                    <a:moveTo>
                      <a:pt x="0" y="107"/>
                    </a:moveTo>
                    <a:lnTo>
                      <a:pt x="18" y="140"/>
                    </a:lnTo>
                    <a:lnTo>
                      <a:pt x="13" y="173"/>
                    </a:lnTo>
                    <a:lnTo>
                      <a:pt x="35" y="180"/>
                    </a:lnTo>
                    <a:lnTo>
                      <a:pt x="34" y="113"/>
                    </a:lnTo>
                    <a:lnTo>
                      <a:pt x="51" y="107"/>
                    </a:lnTo>
                    <a:lnTo>
                      <a:pt x="53" y="133"/>
                    </a:lnTo>
                    <a:lnTo>
                      <a:pt x="67" y="161"/>
                    </a:lnTo>
                    <a:lnTo>
                      <a:pt x="94" y="149"/>
                    </a:lnTo>
                    <a:lnTo>
                      <a:pt x="61" y="86"/>
                    </a:lnTo>
                    <a:lnTo>
                      <a:pt x="111" y="60"/>
                    </a:lnTo>
                    <a:lnTo>
                      <a:pt x="44" y="77"/>
                    </a:lnTo>
                    <a:lnTo>
                      <a:pt x="33" y="37"/>
                    </a:lnTo>
                    <a:lnTo>
                      <a:pt x="131" y="33"/>
                    </a:lnTo>
                    <a:lnTo>
                      <a:pt x="150" y="0"/>
                    </a:lnTo>
                    <a:lnTo>
                      <a:pt x="121" y="22"/>
                    </a:lnTo>
                    <a:lnTo>
                      <a:pt x="51" y="10"/>
                    </a:lnTo>
                    <a:lnTo>
                      <a:pt x="27" y="26"/>
                    </a:lnTo>
                    <a:lnTo>
                      <a:pt x="0" y="10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89" name="Freeform 88"/>
              <p:cNvSpPr>
                <a:spLocks/>
              </p:cNvSpPr>
              <p:nvPr/>
            </p:nvSpPr>
            <p:spPr bwMode="auto">
              <a:xfrm>
                <a:off x="6933606" y="4925219"/>
                <a:ext cx="77697" cy="42990"/>
              </a:xfrm>
              <a:custGeom>
                <a:avLst/>
                <a:gdLst>
                  <a:gd name="T0" fmla="*/ 0 w 84"/>
                  <a:gd name="T1" fmla="*/ 27 h 45"/>
                  <a:gd name="T2" fmla="*/ 4 w 84"/>
                  <a:gd name="T3" fmla="*/ 45 h 45"/>
                  <a:gd name="T4" fmla="*/ 84 w 84"/>
                  <a:gd name="T5" fmla="*/ 0 h 45"/>
                  <a:gd name="T6" fmla="*/ 24 w 84"/>
                  <a:gd name="T7" fmla="*/ 14 h 45"/>
                  <a:gd name="T8" fmla="*/ 0 w 84"/>
                  <a:gd name="T9" fmla="*/ 2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5">
                    <a:moveTo>
                      <a:pt x="0" y="27"/>
                    </a:moveTo>
                    <a:lnTo>
                      <a:pt x="4" y="45"/>
                    </a:lnTo>
                    <a:lnTo>
                      <a:pt x="84" y="0"/>
                    </a:lnTo>
                    <a:lnTo>
                      <a:pt x="24" y="14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90" name="Freeform 89"/>
              <p:cNvSpPr>
                <a:spLocks/>
              </p:cNvSpPr>
              <p:nvPr/>
            </p:nvSpPr>
            <p:spPr bwMode="auto">
              <a:xfrm>
                <a:off x="7016852" y="4678745"/>
                <a:ext cx="27749" cy="68783"/>
              </a:xfrm>
              <a:custGeom>
                <a:avLst/>
                <a:gdLst>
                  <a:gd name="T0" fmla="*/ 0 w 29"/>
                  <a:gd name="T1" fmla="*/ 26 h 74"/>
                  <a:gd name="T2" fmla="*/ 6 w 29"/>
                  <a:gd name="T3" fmla="*/ 59 h 74"/>
                  <a:gd name="T4" fmla="*/ 23 w 29"/>
                  <a:gd name="T5" fmla="*/ 74 h 74"/>
                  <a:gd name="T6" fmla="*/ 12 w 29"/>
                  <a:gd name="T7" fmla="*/ 43 h 74"/>
                  <a:gd name="T8" fmla="*/ 29 w 29"/>
                  <a:gd name="T9" fmla="*/ 40 h 74"/>
                  <a:gd name="T10" fmla="*/ 27 w 29"/>
                  <a:gd name="T11" fmla="*/ 16 h 74"/>
                  <a:gd name="T12" fmla="*/ 6 w 29"/>
                  <a:gd name="T13" fmla="*/ 32 h 74"/>
                  <a:gd name="T14" fmla="*/ 16 w 29"/>
                  <a:gd name="T15" fmla="*/ 0 h 74"/>
                  <a:gd name="T16" fmla="*/ 0 w 29"/>
                  <a:gd name="T17" fmla="*/ 2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74">
                    <a:moveTo>
                      <a:pt x="0" y="26"/>
                    </a:moveTo>
                    <a:lnTo>
                      <a:pt x="6" y="59"/>
                    </a:lnTo>
                    <a:lnTo>
                      <a:pt x="23" y="74"/>
                    </a:lnTo>
                    <a:lnTo>
                      <a:pt x="12" y="43"/>
                    </a:lnTo>
                    <a:lnTo>
                      <a:pt x="29" y="40"/>
                    </a:lnTo>
                    <a:lnTo>
                      <a:pt x="27" y="16"/>
                    </a:lnTo>
                    <a:lnTo>
                      <a:pt x="6" y="32"/>
                    </a:lnTo>
                    <a:lnTo>
                      <a:pt x="16" y="0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91" name="Freeform 90"/>
              <p:cNvSpPr>
                <a:spLocks/>
              </p:cNvSpPr>
              <p:nvPr/>
            </p:nvSpPr>
            <p:spPr bwMode="auto">
              <a:xfrm>
                <a:off x="7027952" y="4793385"/>
                <a:ext cx="66597" cy="22928"/>
              </a:xfrm>
              <a:custGeom>
                <a:avLst/>
                <a:gdLst>
                  <a:gd name="T0" fmla="*/ 0 w 70"/>
                  <a:gd name="T1" fmla="*/ 9 h 24"/>
                  <a:gd name="T2" fmla="*/ 40 w 70"/>
                  <a:gd name="T3" fmla="*/ 0 h 24"/>
                  <a:gd name="T4" fmla="*/ 70 w 70"/>
                  <a:gd name="T5" fmla="*/ 24 h 24"/>
                  <a:gd name="T6" fmla="*/ 0 w 70"/>
                  <a:gd name="T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24">
                    <a:moveTo>
                      <a:pt x="0" y="9"/>
                    </a:moveTo>
                    <a:lnTo>
                      <a:pt x="40" y="0"/>
                    </a:lnTo>
                    <a:lnTo>
                      <a:pt x="70" y="24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92" name="Freeform 91"/>
              <p:cNvSpPr>
                <a:spLocks/>
              </p:cNvSpPr>
              <p:nvPr/>
            </p:nvSpPr>
            <p:spPr bwMode="auto">
              <a:xfrm>
                <a:off x="7094549" y="4738931"/>
                <a:ext cx="238639" cy="200618"/>
              </a:xfrm>
              <a:custGeom>
                <a:avLst/>
                <a:gdLst>
                  <a:gd name="T0" fmla="*/ 0 w 257"/>
                  <a:gd name="T1" fmla="*/ 26 h 211"/>
                  <a:gd name="T2" fmla="*/ 39 w 257"/>
                  <a:gd name="T3" fmla="*/ 46 h 211"/>
                  <a:gd name="T4" fmla="*/ 76 w 257"/>
                  <a:gd name="T5" fmla="*/ 40 h 211"/>
                  <a:gd name="T6" fmla="*/ 29 w 257"/>
                  <a:gd name="T7" fmla="*/ 56 h 211"/>
                  <a:gd name="T8" fmla="*/ 50 w 257"/>
                  <a:gd name="T9" fmla="*/ 90 h 211"/>
                  <a:gd name="T10" fmla="*/ 73 w 257"/>
                  <a:gd name="T11" fmla="*/ 61 h 211"/>
                  <a:gd name="T12" fmla="*/ 88 w 257"/>
                  <a:gd name="T13" fmla="*/ 90 h 211"/>
                  <a:gd name="T14" fmla="*/ 180 w 257"/>
                  <a:gd name="T15" fmla="*/ 123 h 211"/>
                  <a:gd name="T16" fmla="*/ 203 w 257"/>
                  <a:gd name="T17" fmla="*/ 174 h 211"/>
                  <a:gd name="T18" fmla="*/ 186 w 257"/>
                  <a:gd name="T19" fmla="*/ 173 h 211"/>
                  <a:gd name="T20" fmla="*/ 171 w 257"/>
                  <a:gd name="T21" fmla="*/ 195 h 211"/>
                  <a:gd name="T22" fmla="*/ 227 w 257"/>
                  <a:gd name="T23" fmla="*/ 185 h 211"/>
                  <a:gd name="T24" fmla="*/ 257 w 257"/>
                  <a:gd name="T25" fmla="*/ 211 h 211"/>
                  <a:gd name="T26" fmla="*/ 253 w 257"/>
                  <a:gd name="T27" fmla="*/ 53 h 211"/>
                  <a:gd name="T28" fmla="*/ 174 w 257"/>
                  <a:gd name="T29" fmla="*/ 26 h 211"/>
                  <a:gd name="T30" fmla="*/ 110 w 257"/>
                  <a:gd name="T31" fmla="*/ 73 h 211"/>
                  <a:gd name="T32" fmla="*/ 84 w 257"/>
                  <a:gd name="T33" fmla="*/ 47 h 211"/>
                  <a:gd name="T34" fmla="*/ 76 w 257"/>
                  <a:gd name="T35" fmla="*/ 10 h 211"/>
                  <a:gd name="T36" fmla="*/ 39 w 257"/>
                  <a:gd name="T37" fmla="*/ 0 h 211"/>
                  <a:gd name="T38" fmla="*/ 0 w 257"/>
                  <a:gd name="T39" fmla="*/ 2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7" h="211">
                    <a:moveTo>
                      <a:pt x="0" y="26"/>
                    </a:moveTo>
                    <a:lnTo>
                      <a:pt x="39" y="46"/>
                    </a:lnTo>
                    <a:lnTo>
                      <a:pt x="76" y="40"/>
                    </a:lnTo>
                    <a:lnTo>
                      <a:pt x="29" y="56"/>
                    </a:lnTo>
                    <a:lnTo>
                      <a:pt x="50" y="90"/>
                    </a:lnTo>
                    <a:lnTo>
                      <a:pt x="73" y="61"/>
                    </a:lnTo>
                    <a:lnTo>
                      <a:pt x="88" y="90"/>
                    </a:lnTo>
                    <a:lnTo>
                      <a:pt x="180" y="123"/>
                    </a:lnTo>
                    <a:lnTo>
                      <a:pt x="203" y="174"/>
                    </a:lnTo>
                    <a:lnTo>
                      <a:pt x="186" y="173"/>
                    </a:lnTo>
                    <a:lnTo>
                      <a:pt x="171" y="195"/>
                    </a:lnTo>
                    <a:lnTo>
                      <a:pt x="227" y="185"/>
                    </a:lnTo>
                    <a:lnTo>
                      <a:pt x="257" y="211"/>
                    </a:lnTo>
                    <a:lnTo>
                      <a:pt x="253" y="53"/>
                    </a:lnTo>
                    <a:lnTo>
                      <a:pt x="174" y="26"/>
                    </a:lnTo>
                    <a:lnTo>
                      <a:pt x="110" y="73"/>
                    </a:lnTo>
                    <a:lnTo>
                      <a:pt x="84" y="47"/>
                    </a:lnTo>
                    <a:lnTo>
                      <a:pt x="76" y="10"/>
                    </a:lnTo>
                    <a:lnTo>
                      <a:pt x="39" y="0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93" name="Freeform 92"/>
              <p:cNvSpPr>
                <a:spLocks/>
              </p:cNvSpPr>
              <p:nvPr/>
            </p:nvSpPr>
            <p:spPr bwMode="auto">
              <a:xfrm>
                <a:off x="7102873" y="4893694"/>
                <a:ext cx="11100" cy="20062"/>
              </a:xfrm>
              <a:custGeom>
                <a:avLst/>
                <a:gdLst>
                  <a:gd name="T0" fmla="*/ 0 w 11"/>
                  <a:gd name="T1" fmla="*/ 19 h 19"/>
                  <a:gd name="T2" fmla="*/ 7 w 11"/>
                  <a:gd name="T3" fmla="*/ 0 h 19"/>
                  <a:gd name="T4" fmla="*/ 11 w 11"/>
                  <a:gd name="T5" fmla="*/ 10 h 19"/>
                  <a:gd name="T6" fmla="*/ 0 w 11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9">
                    <a:moveTo>
                      <a:pt x="0" y="19"/>
                    </a:moveTo>
                    <a:lnTo>
                      <a:pt x="7" y="0"/>
                    </a:lnTo>
                    <a:lnTo>
                      <a:pt x="11" y="1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94" name="Freeform 93"/>
              <p:cNvSpPr>
                <a:spLocks/>
              </p:cNvSpPr>
              <p:nvPr/>
            </p:nvSpPr>
            <p:spPr bwMode="auto">
              <a:xfrm>
                <a:off x="5129936" y="3750168"/>
                <a:ext cx="432881" cy="384041"/>
              </a:xfrm>
              <a:custGeom>
                <a:avLst/>
                <a:gdLst>
                  <a:gd name="T0" fmla="*/ 0 w 468"/>
                  <a:gd name="T1" fmla="*/ 13 h 400"/>
                  <a:gd name="T2" fmla="*/ 11 w 468"/>
                  <a:gd name="T3" fmla="*/ 0 h 400"/>
                  <a:gd name="T4" fmla="*/ 48 w 468"/>
                  <a:gd name="T5" fmla="*/ 29 h 400"/>
                  <a:gd name="T6" fmla="*/ 92 w 468"/>
                  <a:gd name="T7" fmla="*/ 6 h 400"/>
                  <a:gd name="T8" fmla="*/ 97 w 468"/>
                  <a:gd name="T9" fmla="*/ 29 h 400"/>
                  <a:gd name="T10" fmla="*/ 117 w 468"/>
                  <a:gd name="T11" fmla="*/ 36 h 400"/>
                  <a:gd name="T12" fmla="*/ 121 w 468"/>
                  <a:gd name="T13" fmla="*/ 63 h 400"/>
                  <a:gd name="T14" fmla="*/ 187 w 468"/>
                  <a:gd name="T15" fmla="*/ 91 h 400"/>
                  <a:gd name="T16" fmla="*/ 245 w 468"/>
                  <a:gd name="T17" fmla="*/ 83 h 400"/>
                  <a:gd name="T18" fmla="*/ 241 w 468"/>
                  <a:gd name="T19" fmla="*/ 69 h 400"/>
                  <a:gd name="T20" fmla="*/ 317 w 468"/>
                  <a:gd name="T21" fmla="*/ 42 h 400"/>
                  <a:gd name="T22" fmla="*/ 416 w 468"/>
                  <a:gd name="T23" fmla="*/ 87 h 400"/>
                  <a:gd name="T24" fmla="*/ 419 w 468"/>
                  <a:gd name="T25" fmla="*/ 113 h 400"/>
                  <a:gd name="T26" fmla="*/ 404 w 468"/>
                  <a:gd name="T27" fmla="*/ 159 h 400"/>
                  <a:gd name="T28" fmla="*/ 406 w 468"/>
                  <a:gd name="T29" fmla="*/ 224 h 400"/>
                  <a:gd name="T30" fmla="*/ 431 w 468"/>
                  <a:gd name="T31" fmla="*/ 243 h 400"/>
                  <a:gd name="T32" fmla="*/ 411 w 468"/>
                  <a:gd name="T33" fmla="*/ 275 h 400"/>
                  <a:gd name="T34" fmla="*/ 468 w 468"/>
                  <a:gd name="T35" fmla="*/ 348 h 400"/>
                  <a:gd name="T36" fmla="*/ 429 w 468"/>
                  <a:gd name="T37" fmla="*/ 400 h 400"/>
                  <a:gd name="T38" fmla="*/ 325 w 468"/>
                  <a:gd name="T39" fmla="*/ 382 h 400"/>
                  <a:gd name="T40" fmla="*/ 302 w 468"/>
                  <a:gd name="T41" fmla="*/ 350 h 400"/>
                  <a:gd name="T42" fmla="*/ 231 w 468"/>
                  <a:gd name="T43" fmla="*/ 360 h 400"/>
                  <a:gd name="T44" fmla="*/ 178 w 468"/>
                  <a:gd name="T45" fmla="*/ 330 h 400"/>
                  <a:gd name="T46" fmla="*/ 142 w 468"/>
                  <a:gd name="T47" fmla="*/ 268 h 400"/>
                  <a:gd name="T48" fmla="*/ 115 w 468"/>
                  <a:gd name="T49" fmla="*/ 257 h 400"/>
                  <a:gd name="T50" fmla="*/ 108 w 468"/>
                  <a:gd name="T51" fmla="*/ 271 h 400"/>
                  <a:gd name="T52" fmla="*/ 77 w 468"/>
                  <a:gd name="T53" fmla="*/ 208 h 400"/>
                  <a:gd name="T54" fmla="*/ 31 w 468"/>
                  <a:gd name="T55" fmla="*/ 171 h 400"/>
                  <a:gd name="T56" fmla="*/ 52 w 468"/>
                  <a:gd name="T57" fmla="*/ 113 h 400"/>
                  <a:gd name="T58" fmla="*/ 32 w 468"/>
                  <a:gd name="T59" fmla="*/ 106 h 400"/>
                  <a:gd name="T60" fmla="*/ 15 w 468"/>
                  <a:gd name="T61" fmla="*/ 74 h 400"/>
                  <a:gd name="T62" fmla="*/ 0 w 468"/>
                  <a:gd name="T63" fmla="*/ 13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68" h="400">
                    <a:moveTo>
                      <a:pt x="0" y="13"/>
                    </a:moveTo>
                    <a:lnTo>
                      <a:pt x="11" y="0"/>
                    </a:lnTo>
                    <a:lnTo>
                      <a:pt x="48" y="29"/>
                    </a:lnTo>
                    <a:lnTo>
                      <a:pt x="92" y="6"/>
                    </a:lnTo>
                    <a:lnTo>
                      <a:pt x="97" y="29"/>
                    </a:lnTo>
                    <a:lnTo>
                      <a:pt x="117" y="36"/>
                    </a:lnTo>
                    <a:lnTo>
                      <a:pt x="121" y="63"/>
                    </a:lnTo>
                    <a:lnTo>
                      <a:pt x="187" y="91"/>
                    </a:lnTo>
                    <a:lnTo>
                      <a:pt x="245" y="83"/>
                    </a:lnTo>
                    <a:lnTo>
                      <a:pt x="241" y="69"/>
                    </a:lnTo>
                    <a:lnTo>
                      <a:pt x="317" y="42"/>
                    </a:lnTo>
                    <a:lnTo>
                      <a:pt x="416" y="87"/>
                    </a:lnTo>
                    <a:lnTo>
                      <a:pt x="419" y="113"/>
                    </a:lnTo>
                    <a:lnTo>
                      <a:pt x="404" y="159"/>
                    </a:lnTo>
                    <a:lnTo>
                      <a:pt x="406" y="224"/>
                    </a:lnTo>
                    <a:lnTo>
                      <a:pt x="431" y="243"/>
                    </a:lnTo>
                    <a:lnTo>
                      <a:pt x="411" y="275"/>
                    </a:lnTo>
                    <a:lnTo>
                      <a:pt x="468" y="348"/>
                    </a:lnTo>
                    <a:lnTo>
                      <a:pt x="429" y="400"/>
                    </a:lnTo>
                    <a:lnTo>
                      <a:pt x="325" y="382"/>
                    </a:lnTo>
                    <a:lnTo>
                      <a:pt x="302" y="350"/>
                    </a:lnTo>
                    <a:lnTo>
                      <a:pt x="231" y="360"/>
                    </a:lnTo>
                    <a:lnTo>
                      <a:pt x="178" y="330"/>
                    </a:lnTo>
                    <a:lnTo>
                      <a:pt x="142" y="268"/>
                    </a:lnTo>
                    <a:lnTo>
                      <a:pt x="115" y="257"/>
                    </a:lnTo>
                    <a:lnTo>
                      <a:pt x="108" y="271"/>
                    </a:lnTo>
                    <a:lnTo>
                      <a:pt x="77" y="208"/>
                    </a:lnTo>
                    <a:lnTo>
                      <a:pt x="31" y="171"/>
                    </a:lnTo>
                    <a:lnTo>
                      <a:pt x="52" y="113"/>
                    </a:lnTo>
                    <a:lnTo>
                      <a:pt x="32" y="106"/>
                    </a:lnTo>
                    <a:lnTo>
                      <a:pt x="15" y="74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95" name="Freeform 94"/>
              <p:cNvSpPr>
                <a:spLocks/>
              </p:cNvSpPr>
              <p:nvPr/>
            </p:nvSpPr>
            <p:spPr bwMode="auto">
              <a:xfrm>
                <a:off x="5005067" y="3821818"/>
                <a:ext cx="224765" cy="212082"/>
              </a:xfrm>
              <a:custGeom>
                <a:avLst/>
                <a:gdLst>
                  <a:gd name="T0" fmla="*/ 0 w 243"/>
                  <a:gd name="T1" fmla="*/ 109 h 221"/>
                  <a:gd name="T2" fmla="*/ 12 w 243"/>
                  <a:gd name="T3" fmla="*/ 139 h 221"/>
                  <a:gd name="T4" fmla="*/ 123 w 243"/>
                  <a:gd name="T5" fmla="*/ 189 h 221"/>
                  <a:gd name="T6" fmla="*/ 123 w 243"/>
                  <a:gd name="T7" fmla="*/ 207 h 221"/>
                  <a:gd name="T8" fmla="*/ 149 w 243"/>
                  <a:gd name="T9" fmla="*/ 219 h 221"/>
                  <a:gd name="T10" fmla="*/ 193 w 243"/>
                  <a:gd name="T11" fmla="*/ 221 h 221"/>
                  <a:gd name="T12" fmla="*/ 230 w 243"/>
                  <a:gd name="T13" fmla="*/ 199 h 221"/>
                  <a:gd name="T14" fmla="*/ 243 w 243"/>
                  <a:gd name="T15" fmla="*/ 197 h 221"/>
                  <a:gd name="T16" fmla="*/ 212 w 243"/>
                  <a:gd name="T17" fmla="*/ 134 h 221"/>
                  <a:gd name="T18" fmla="*/ 166 w 243"/>
                  <a:gd name="T19" fmla="*/ 97 h 221"/>
                  <a:gd name="T20" fmla="*/ 187 w 243"/>
                  <a:gd name="T21" fmla="*/ 39 h 221"/>
                  <a:gd name="T22" fmla="*/ 167 w 243"/>
                  <a:gd name="T23" fmla="*/ 32 h 221"/>
                  <a:gd name="T24" fmla="*/ 150 w 243"/>
                  <a:gd name="T25" fmla="*/ 0 h 221"/>
                  <a:gd name="T26" fmla="*/ 96 w 243"/>
                  <a:gd name="T27" fmla="*/ 3 h 221"/>
                  <a:gd name="T28" fmla="*/ 69 w 243"/>
                  <a:gd name="T29" fmla="*/ 22 h 221"/>
                  <a:gd name="T30" fmla="*/ 60 w 243"/>
                  <a:gd name="T31" fmla="*/ 76 h 221"/>
                  <a:gd name="T32" fmla="*/ 0 w 243"/>
                  <a:gd name="T33" fmla="*/ 109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3" h="221">
                    <a:moveTo>
                      <a:pt x="0" y="109"/>
                    </a:moveTo>
                    <a:lnTo>
                      <a:pt x="12" y="139"/>
                    </a:lnTo>
                    <a:lnTo>
                      <a:pt x="123" y="189"/>
                    </a:lnTo>
                    <a:lnTo>
                      <a:pt x="123" y="207"/>
                    </a:lnTo>
                    <a:lnTo>
                      <a:pt x="149" y="219"/>
                    </a:lnTo>
                    <a:lnTo>
                      <a:pt x="193" y="221"/>
                    </a:lnTo>
                    <a:lnTo>
                      <a:pt x="230" y="199"/>
                    </a:lnTo>
                    <a:lnTo>
                      <a:pt x="243" y="197"/>
                    </a:lnTo>
                    <a:lnTo>
                      <a:pt x="212" y="134"/>
                    </a:lnTo>
                    <a:lnTo>
                      <a:pt x="166" y="97"/>
                    </a:lnTo>
                    <a:lnTo>
                      <a:pt x="187" y="39"/>
                    </a:lnTo>
                    <a:lnTo>
                      <a:pt x="167" y="32"/>
                    </a:lnTo>
                    <a:lnTo>
                      <a:pt x="150" y="0"/>
                    </a:lnTo>
                    <a:lnTo>
                      <a:pt x="96" y="3"/>
                    </a:lnTo>
                    <a:lnTo>
                      <a:pt x="69" y="22"/>
                    </a:lnTo>
                    <a:lnTo>
                      <a:pt x="60" y="76"/>
                    </a:lnTo>
                    <a:lnTo>
                      <a:pt x="0" y="10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96" name="Freeform 95"/>
              <p:cNvSpPr>
                <a:spLocks/>
              </p:cNvSpPr>
              <p:nvPr/>
            </p:nvSpPr>
            <p:spPr bwMode="auto">
              <a:xfrm>
                <a:off x="4280824" y="3546684"/>
                <a:ext cx="266388" cy="255072"/>
              </a:xfrm>
              <a:custGeom>
                <a:avLst/>
                <a:gdLst>
                  <a:gd name="T0" fmla="*/ 0 w 287"/>
                  <a:gd name="T1" fmla="*/ 67 h 268"/>
                  <a:gd name="T2" fmla="*/ 7 w 287"/>
                  <a:gd name="T3" fmla="*/ 37 h 268"/>
                  <a:gd name="T4" fmla="*/ 41 w 287"/>
                  <a:gd name="T5" fmla="*/ 22 h 268"/>
                  <a:gd name="T6" fmla="*/ 56 w 287"/>
                  <a:gd name="T7" fmla="*/ 36 h 268"/>
                  <a:gd name="T8" fmla="*/ 91 w 287"/>
                  <a:gd name="T9" fmla="*/ 7 h 268"/>
                  <a:gd name="T10" fmla="*/ 128 w 287"/>
                  <a:gd name="T11" fmla="*/ 0 h 268"/>
                  <a:gd name="T12" fmla="*/ 170 w 287"/>
                  <a:gd name="T13" fmla="*/ 19 h 268"/>
                  <a:gd name="T14" fmla="*/ 170 w 287"/>
                  <a:gd name="T15" fmla="*/ 49 h 268"/>
                  <a:gd name="T16" fmla="*/ 137 w 287"/>
                  <a:gd name="T17" fmla="*/ 53 h 268"/>
                  <a:gd name="T18" fmla="*/ 140 w 287"/>
                  <a:gd name="T19" fmla="*/ 89 h 268"/>
                  <a:gd name="T20" fmla="*/ 194 w 287"/>
                  <a:gd name="T21" fmla="*/ 150 h 268"/>
                  <a:gd name="T22" fmla="*/ 228 w 287"/>
                  <a:gd name="T23" fmla="*/ 154 h 268"/>
                  <a:gd name="T24" fmla="*/ 226 w 287"/>
                  <a:gd name="T25" fmla="*/ 167 h 268"/>
                  <a:gd name="T26" fmla="*/ 287 w 287"/>
                  <a:gd name="T27" fmla="*/ 207 h 268"/>
                  <a:gd name="T28" fmla="*/ 246 w 287"/>
                  <a:gd name="T29" fmla="*/ 200 h 268"/>
                  <a:gd name="T30" fmla="*/ 253 w 287"/>
                  <a:gd name="T31" fmla="*/ 240 h 268"/>
                  <a:gd name="T32" fmla="*/ 228 w 287"/>
                  <a:gd name="T33" fmla="*/ 268 h 268"/>
                  <a:gd name="T34" fmla="*/ 217 w 287"/>
                  <a:gd name="T35" fmla="*/ 207 h 268"/>
                  <a:gd name="T36" fmla="*/ 110 w 287"/>
                  <a:gd name="T37" fmla="*/ 140 h 268"/>
                  <a:gd name="T38" fmla="*/ 84 w 287"/>
                  <a:gd name="T39" fmla="*/ 96 h 268"/>
                  <a:gd name="T40" fmla="*/ 50 w 287"/>
                  <a:gd name="T41" fmla="*/ 81 h 268"/>
                  <a:gd name="T42" fmla="*/ 19 w 287"/>
                  <a:gd name="T43" fmla="*/ 100 h 268"/>
                  <a:gd name="T44" fmla="*/ 0 w 287"/>
                  <a:gd name="T45" fmla="*/ 67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7" h="268">
                    <a:moveTo>
                      <a:pt x="0" y="67"/>
                    </a:moveTo>
                    <a:lnTo>
                      <a:pt x="7" y="37"/>
                    </a:lnTo>
                    <a:lnTo>
                      <a:pt x="41" y="22"/>
                    </a:lnTo>
                    <a:lnTo>
                      <a:pt x="56" y="36"/>
                    </a:lnTo>
                    <a:lnTo>
                      <a:pt x="91" y="7"/>
                    </a:lnTo>
                    <a:lnTo>
                      <a:pt x="128" y="0"/>
                    </a:lnTo>
                    <a:lnTo>
                      <a:pt x="170" y="19"/>
                    </a:lnTo>
                    <a:lnTo>
                      <a:pt x="170" y="49"/>
                    </a:lnTo>
                    <a:lnTo>
                      <a:pt x="137" y="53"/>
                    </a:lnTo>
                    <a:lnTo>
                      <a:pt x="140" y="89"/>
                    </a:lnTo>
                    <a:lnTo>
                      <a:pt x="194" y="150"/>
                    </a:lnTo>
                    <a:lnTo>
                      <a:pt x="228" y="154"/>
                    </a:lnTo>
                    <a:lnTo>
                      <a:pt x="226" y="167"/>
                    </a:lnTo>
                    <a:lnTo>
                      <a:pt x="287" y="207"/>
                    </a:lnTo>
                    <a:lnTo>
                      <a:pt x="246" y="200"/>
                    </a:lnTo>
                    <a:lnTo>
                      <a:pt x="253" y="240"/>
                    </a:lnTo>
                    <a:lnTo>
                      <a:pt x="228" y="268"/>
                    </a:lnTo>
                    <a:lnTo>
                      <a:pt x="217" y="207"/>
                    </a:lnTo>
                    <a:lnTo>
                      <a:pt x="110" y="140"/>
                    </a:lnTo>
                    <a:lnTo>
                      <a:pt x="84" y="96"/>
                    </a:lnTo>
                    <a:lnTo>
                      <a:pt x="50" y="81"/>
                    </a:lnTo>
                    <a:lnTo>
                      <a:pt x="19" y="100"/>
                    </a:lnTo>
                    <a:lnTo>
                      <a:pt x="0" y="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97" name="Freeform 96"/>
              <p:cNvSpPr>
                <a:spLocks/>
              </p:cNvSpPr>
              <p:nvPr/>
            </p:nvSpPr>
            <p:spPr bwMode="auto">
              <a:xfrm>
                <a:off x="4316897" y="3712911"/>
                <a:ext cx="33299" cy="63052"/>
              </a:xfrm>
              <a:custGeom>
                <a:avLst/>
                <a:gdLst>
                  <a:gd name="T0" fmla="*/ 0 w 36"/>
                  <a:gd name="T1" fmla="*/ 11 h 67"/>
                  <a:gd name="T2" fmla="*/ 6 w 36"/>
                  <a:gd name="T3" fmla="*/ 61 h 67"/>
                  <a:gd name="T4" fmla="*/ 22 w 36"/>
                  <a:gd name="T5" fmla="*/ 67 h 67"/>
                  <a:gd name="T6" fmla="*/ 36 w 36"/>
                  <a:gd name="T7" fmla="*/ 25 h 67"/>
                  <a:gd name="T8" fmla="*/ 22 w 36"/>
                  <a:gd name="T9" fmla="*/ 0 h 67"/>
                  <a:gd name="T10" fmla="*/ 0 w 36"/>
                  <a:gd name="T11" fmla="*/ 1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67">
                    <a:moveTo>
                      <a:pt x="0" y="11"/>
                    </a:moveTo>
                    <a:lnTo>
                      <a:pt x="6" y="61"/>
                    </a:lnTo>
                    <a:lnTo>
                      <a:pt x="22" y="67"/>
                    </a:lnTo>
                    <a:lnTo>
                      <a:pt x="36" y="25"/>
                    </a:lnTo>
                    <a:lnTo>
                      <a:pt x="22" y="0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98" name="Freeform 97"/>
              <p:cNvSpPr>
                <a:spLocks/>
              </p:cNvSpPr>
              <p:nvPr/>
            </p:nvSpPr>
            <p:spPr bwMode="auto">
              <a:xfrm>
                <a:off x="4414018" y="3796024"/>
                <a:ext cx="69372" cy="40124"/>
              </a:xfrm>
              <a:custGeom>
                <a:avLst/>
                <a:gdLst>
                  <a:gd name="T0" fmla="*/ 0 w 74"/>
                  <a:gd name="T1" fmla="*/ 10 h 43"/>
                  <a:gd name="T2" fmla="*/ 63 w 74"/>
                  <a:gd name="T3" fmla="*/ 43 h 43"/>
                  <a:gd name="T4" fmla="*/ 74 w 74"/>
                  <a:gd name="T5" fmla="*/ 0 h 43"/>
                  <a:gd name="T6" fmla="*/ 0 w 74"/>
                  <a:gd name="T7" fmla="*/ 1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43">
                    <a:moveTo>
                      <a:pt x="0" y="10"/>
                    </a:moveTo>
                    <a:lnTo>
                      <a:pt x="63" y="43"/>
                    </a:lnTo>
                    <a:lnTo>
                      <a:pt x="74" y="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899" name="Freeform 98"/>
              <p:cNvSpPr>
                <a:spLocks/>
              </p:cNvSpPr>
              <p:nvPr/>
            </p:nvSpPr>
            <p:spPr bwMode="auto">
              <a:xfrm>
                <a:off x="7069575" y="3913529"/>
                <a:ext cx="52723" cy="63052"/>
              </a:xfrm>
              <a:custGeom>
                <a:avLst/>
                <a:gdLst>
                  <a:gd name="T0" fmla="*/ 0 w 57"/>
                  <a:gd name="T1" fmla="*/ 17 h 67"/>
                  <a:gd name="T2" fmla="*/ 1 w 57"/>
                  <a:gd name="T3" fmla="*/ 36 h 67"/>
                  <a:gd name="T4" fmla="*/ 16 w 57"/>
                  <a:gd name="T5" fmla="*/ 17 h 67"/>
                  <a:gd name="T6" fmla="*/ 21 w 57"/>
                  <a:gd name="T7" fmla="*/ 28 h 67"/>
                  <a:gd name="T8" fmla="*/ 14 w 57"/>
                  <a:gd name="T9" fmla="*/ 67 h 67"/>
                  <a:gd name="T10" fmla="*/ 41 w 57"/>
                  <a:gd name="T11" fmla="*/ 67 h 67"/>
                  <a:gd name="T12" fmla="*/ 57 w 57"/>
                  <a:gd name="T13" fmla="*/ 26 h 67"/>
                  <a:gd name="T14" fmla="*/ 48 w 57"/>
                  <a:gd name="T15" fmla="*/ 3 h 67"/>
                  <a:gd name="T16" fmla="*/ 23 w 57"/>
                  <a:gd name="T17" fmla="*/ 0 h 67"/>
                  <a:gd name="T18" fmla="*/ 0 w 57"/>
                  <a:gd name="T19" fmla="*/ 1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67">
                    <a:moveTo>
                      <a:pt x="0" y="17"/>
                    </a:moveTo>
                    <a:lnTo>
                      <a:pt x="1" y="36"/>
                    </a:lnTo>
                    <a:lnTo>
                      <a:pt x="16" y="17"/>
                    </a:lnTo>
                    <a:lnTo>
                      <a:pt x="21" y="28"/>
                    </a:lnTo>
                    <a:lnTo>
                      <a:pt x="14" y="67"/>
                    </a:lnTo>
                    <a:lnTo>
                      <a:pt x="41" y="67"/>
                    </a:lnTo>
                    <a:lnTo>
                      <a:pt x="57" y="26"/>
                    </a:lnTo>
                    <a:lnTo>
                      <a:pt x="48" y="3"/>
                    </a:lnTo>
                    <a:lnTo>
                      <a:pt x="23" y="0"/>
                    </a:lnTo>
                    <a:lnTo>
                      <a:pt x="0" y="1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00" name="Freeform 99"/>
              <p:cNvSpPr>
                <a:spLocks/>
              </p:cNvSpPr>
              <p:nvPr/>
            </p:nvSpPr>
            <p:spPr bwMode="auto">
              <a:xfrm>
                <a:off x="7094549" y="3710045"/>
                <a:ext cx="258064" cy="212082"/>
              </a:xfrm>
              <a:custGeom>
                <a:avLst/>
                <a:gdLst>
                  <a:gd name="T0" fmla="*/ 0 w 277"/>
                  <a:gd name="T1" fmla="*/ 209 h 223"/>
                  <a:gd name="T2" fmla="*/ 49 w 277"/>
                  <a:gd name="T3" fmla="*/ 167 h 223"/>
                  <a:gd name="T4" fmla="*/ 119 w 277"/>
                  <a:gd name="T5" fmla="*/ 167 h 223"/>
                  <a:gd name="T6" fmla="*/ 149 w 277"/>
                  <a:gd name="T7" fmla="*/ 117 h 223"/>
                  <a:gd name="T8" fmla="*/ 160 w 277"/>
                  <a:gd name="T9" fmla="*/ 113 h 223"/>
                  <a:gd name="T10" fmla="*/ 160 w 277"/>
                  <a:gd name="T11" fmla="*/ 132 h 223"/>
                  <a:gd name="T12" fmla="*/ 193 w 277"/>
                  <a:gd name="T13" fmla="*/ 113 h 223"/>
                  <a:gd name="T14" fmla="*/ 219 w 277"/>
                  <a:gd name="T15" fmla="*/ 75 h 223"/>
                  <a:gd name="T16" fmla="*/ 232 w 277"/>
                  <a:gd name="T17" fmla="*/ 12 h 223"/>
                  <a:gd name="T18" fmla="*/ 253 w 277"/>
                  <a:gd name="T19" fmla="*/ 15 h 223"/>
                  <a:gd name="T20" fmla="*/ 246 w 277"/>
                  <a:gd name="T21" fmla="*/ 0 h 223"/>
                  <a:gd name="T22" fmla="*/ 259 w 277"/>
                  <a:gd name="T23" fmla="*/ 2 h 223"/>
                  <a:gd name="T24" fmla="*/ 277 w 277"/>
                  <a:gd name="T25" fmla="*/ 53 h 223"/>
                  <a:gd name="T26" fmla="*/ 253 w 277"/>
                  <a:gd name="T27" fmla="*/ 90 h 223"/>
                  <a:gd name="T28" fmla="*/ 253 w 277"/>
                  <a:gd name="T29" fmla="*/ 124 h 223"/>
                  <a:gd name="T30" fmla="*/ 236 w 277"/>
                  <a:gd name="T31" fmla="*/ 176 h 223"/>
                  <a:gd name="T32" fmla="*/ 223 w 277"/>
                  <a:gd name="T33" fmla="*/ 183 h 223"/>
                  <a:gd name="T34" fmla="*/ 223 w 277"/>
                  <a:gd name="T35" fmla="*/ 164 h 223"/>
                  <a:gd name="T36" fmla="*/ 182 w 277"/>
                  <a:gd name="T37" fmla="*/ 192 h 223"/>
                  <a:gd name="T38" fmla="*/ 149 w 277"/>
                  <a:gd name="T39" fmla="*/ 179 h 223"/>
                  <a:gd name="T40" fmla="*/ 150 w 277"/>
                  <a:gd name="T41" fmla="*/ 203 h 223"/>
                  <a:gd name="T42" fmla="*/ 120 w 277"/>
                  <a:gd name="T43" fmla="*/ 223 h 223"/>
                  <a:gd name="T44" fmla="*/ 112 w 277"/>
                  <a:gd name="T45" fmla="*/ 190 h 223"/>
                  <a:gd name="T46" fmla="*/ 0 w 277"/>
                  <a:gd name="T47" fmla="*/ 209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7" h="223">
                    <a:moveTo>
                      <a:pt x="0" y="209"/>
                    </a:moveTo>
                    <a:lnTo>
                      <a:pt x="49" y="167"/>
                    </a:lnTo>
                    <a:lnTo>
                      <a:pt x="119" y="167"/>
                    </a:lnTo>
                    <a:lnTo>
                      <a:pt x="149" y="117"/>
                    </a:lnTo>
                    <a:lnTo>
                      <a:pt x="160" y="113"/>
                    </a:lnTo>
                    <a:lnTo>
                      <a:pt x="160" y="132"/>
                    </a:lnTo>
                    <a:lnTo>
                      <a:pt x="193" y="113"/>
                    </a:lnTo>
                    <a:lnTo>
                      <a:pt x="219" y="75"/>
                    </a:lnTo>
                    <a:lnTo>
                      <a:pt x="232" y="12"/>
                    </a:lnTo>
                    <a:lnTo>
                      <a:pt x="253" y="15"/>
                    </a:lnTo>
                    <a:lnTo>
                      <a:pt x="246" y="0"/>
                    </a:lnTo>
                    <a:lnTo>
                      <a:pt x="259" y="2"/>
                    </a:lnTo>
                    <a:lnTo>
                      <a:pt x="277" y="53"/>
                    </a:lnTo>
                    <a:lnTo>
                      <a:pt x="253" y="90"/>
                    </a:lnTo>
                    <a:lnTo>
                      <a:pt x="253" y="124"/>
                    </a:lnTo>
                    <a:lnTo>
                      <a:pt x="236" y="176"/>
                    </a:lnTo>
                    <a:lnTo>
                      <a:pt x="223" y="183"/>
                    </a:lnTo>
                    <a:lnTo>
                      <a:pt x="223" y="164"/>
                    </a:lnTo>
                    <a:lnTo>
                      <a:pt x="182" y="192"/>
                    </a:lnTo>
                    <a:lnTo>
                      <a:pt x="149" y="179"/>
                    </a:lnTo>
                    <a:lnTo>
                      <a:pt x="150" y="203"/>
                    </a:lnTo>
                    <a:lnTo>
                      <a:pt x="120" y="223"/>
                    </a:lnTo>
                    <a:lnTo>
                      <a:pt x="112" y="190"/>
                    </a:lnTo>
                    <a:lnTo>
                      <a:pt x="0" y="20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01" name="Freeform 100"/>
              <p:cNvSpPr>
                <a:spLocks/>
              </p:cNvSpPr>
              <p:nvPr/>
            </p:nvSpPr>
            <p:spPr bwMode="auto">
              <a:xfrm>
                <a:off x="7127847" y="3904931"/>
                <a:ext cx="49948" cy="37258"/>
              </a:xfrm>
              <a:custGeom>
                <a:avLst/>
                <a:gdLst>
                  <a:gd name="T0" fmla="*/ 0 w 55"/>
                  <a:gd name="T1" fmla="*/ 21 h 40"/>
                  <a:gd name="T2" fmla="*/ 18 w 55"/>
                  <a:gd name="T3" fmla="*/ 40 h 40"/>
                  <a:gd name="T4" fmla="*/ 51 w 55"/>
                  <a:gd name="T5" fmla="*/ 24 h 40"/>
                  <a:gd name="T6" fmla="*/ 55 w 55"/>
                  <a:gd name="T7" fmla="*/ 0 h 40"/>
                  <a:gd name="T8" fmla="*/ 0 w 55"/>
                  <a:gd name="T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0">
                    <a:moveTo>
                      <a:pt x="0" y="21"/>
                    </a:moveTo>
                    <a:lnTo>
                      <a:pt x="18" y="40"/>
                    </a:lnTo>
                    <a:lnTo>
                      <a:pt x="51" y="24"/>
                    </a:lnTo>
                    <a:lnTo>
                      <a:pt x="55" y="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02" name="Freeform 101"/>
              <p:cNvSpPr>
                <a:spLocks/>
              </p:cNvSpPr>
              <p:nvPr/>
            </p:nvSpPr>
            <p:spPr bwMode="auto">
              <a:xfrm>
                <a:off x="7302664" y="3595406"/>
                <a:ext cx="130419" cy="114639"/>
              </a:xfrm>
              <a:custGeom>
                <a:avLst/>
                <a:gdLst>
                  <a:gd name="T0" fmla="*/ 0 w 143"/>
                  <a:gd name="T1" fmla="*/ 85 h 119"/>
                  <a:gd name="T2" fmla="*/ 6 w 143"/>
                  <a:gd name="T3" fmla="*/ 119 h 119"/>
                  <a:gd name="T4" fmla="*/ 30 w 143"/>
                  <a:gd name="T5" fmla="*/ 107 h 119"/>
                  <a:gd name="T6" fmla="*/ 14 w 143"/>
                  <a:gd name="T7" fmla="*/ 87 h 119"/>
                  <a:gd name="T8" fmla="*/ 81 w 143"/>
                  <a:gd name="T9" fmla="*/ 104 h 119"/>
                  <a:gd name="T10" fmla="*/ 99 w 143"/>
                  <a:gd name="T11" fmla="*/ 77 h 119"/>
                  <a:gd name="T12" fmla="*/ 143 w 143"/>
                  <a:gd name="T13" fmla="*/ 67 h 119"/>
                  <a:gd name="T14" fmla="*/ 129 w 143"/>
                  <a:gd name="T15" fmla="*/ 48 h 119"/>
                  <a:gd name="T16" fmla="*/ 133 w 143"/>
                  <a:gd name="T17" fmla="*/ 34 h 119"/>
                  <a:gd name="T18" fmla="*/ 94 w 143"/>
                  <a:gd name="T19" fmla="*/ 37 h 119"/>
                  <a:gd name="T20" fmla="*/ 49 w 143"/>
                  <a:gd name="T21" fmla="*/ 0 h 119"/>
                  <a:gd name="T22" fmla="*/ 33 w 143"/>
                  <a:gd name="T23" fmla="*/ 68 h 119"/>
                  <a:gd name="T24" fmla="*/ 13 w 143"/>
                  <a:gd name="T25" fmla="*/ 64 h 119"/>
                  <a:gd name="T26" fmla="*/ 0 w 143"/>
                  <a:gd name="T27" fmla="*/ 8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3" h="119">
                    <a:moveTo>
                      <a:pt x="0" y="85"/>
                    </a:moveTo>
                    <a:lnTo>
                      <a:pt x="6" y="119"/>
                    </a:lnTo>
                    <a:lnTo>
                      <a:pt x="30" y="107"/>
                    </a:lnTo>
                    <a:lnTo>
                      <a:pt x="14" y="87"/>
                    </a:lnTo>
                    <a:lnTo>
                      <a:pt x="81" y="104"/>
                    </a:lnTo>
                    <a:lnTo>
                      <a:pt x="99" y="77"/>
                    </a:lnTo>
                    <a:lnTo>
                      <a:pt x="143" y="67"/>
                    </a:lnTo>
                    <a:lnTo>
                      <a:pt x="129" y="48"/>
                    </a:lnTo>
                    <a:lnTo>
                      <a:pt x="133" y="34"/>
                    </a:lnTo>
                    <a:lnTo>
                      <a:pt x="94" y="37"/>
                    </a:lnTo>
                    <a:lnTo>
                      <a:pt x="49" y="0"/>
                    </a:lnTo>
                    <a:lnTo>
                      <a:pt x="33" y="68"/>
                    </a:lnTo>
                    <a:lnTo>
                      <a:pt x="13" y="64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102"/>
              <p:cNvSpPr>
                <a:spLocks/>
              </p:cNvSpPr>
              <p:nvPr/>
            </p:nvSpPr>
            <p:spPr bwMode="auto">
              <a:xfrm>
                <a:off x="6947480" y="3669921"/>
                <a:ext cx="144294" cy="140433"/>
              </a:xfrm>
              <a:custGeom>
                <a:avLst/>
                <a:gdLst>
                  <a:gd name="T0" fmla="*/ 0 w 156"/>
                  <a:gd name="T1" fmla="*/ 84 h 148"/>
                  <a:gd name="T2" fmla="*/ 30 w 156"/>
                  <a:gd name="T3" fmla="*/ 95 h 148"/>
                  <a:gd name="T4" fmla="*/ 11 w 156"/>
                  <a:gd name="T5" fmla="*/ 139 h 148"/>
                  <a:gd name="T6" fmla="*/ 56 w 156"/>
                  <a:gd name="T7" fmla="*/ 148 h 148"/>
                  <a:gd name="T8" fmla="*/ 101 w 156"/>
                  <a:gd name="T9" fmla="*/ 122 h 148"/>
                  <a:gd name="T10" fmla="*/ 80 w 156"/>
                  <a:gd name="T11" fmla="*/ 88 h 148"/>
                  <a:gd name="T12" fmla="*/ 133 w 156"/>
                  <a:gd name="T13" fmla="*/ 57 h 148"/>
                  <a:gd name="T14" fmla="*/ 156 w 156"/>
                  <a:gd name="T15" fmla="*/ 12 h 148"/>
                  <a:gd name="T16" fmla="*/ 154 w 156"/>
                  <a:gd name="T17" fmla="*/ 8 h 148"/>
                  <a:gd name="T18" fmla="*/ 144 w 156"/>
                  <a:gd name="T19" fmla="*/ 0 h 148"/>
                  <a:gd name="T20" fmla="*/ 97 w 156"/>
                  <a:gd name="T21" fmla="*/ 27 h 148"/>
                  <a:gd name="T22" fmla="*/ 97 w 156"/>
                  <a:gd name="T23" fmla="*/ 44 h 148"/>
                  <a:gd name="T24" fmla="*/ 63 w 156"/>
                  <a:gd name="T25" fmla="*/ 38 h 148"/>
                  <a:gd name="T26" fmla="*/ 0 w 156"/>
                  <a:gd name="T27" fmla="*/ 8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6" h="148">
                    <a:moveTo>
                      <a:pt x="0" y="84"/>
                    </a:moveTo>
                    <a:lnTo>
                      <a:pt x="30" y="95"/>
                    </a:lnTo>
                    <a:lnTo>
                      <a:pt x="11" y="139"/>
                    </a:lnTo>
                    <a:lnTo>
                      <a:pt x="56" y="148"/>
                    </a:lnTo>
                    <a:lnTo>
                      <a:pt x="101" y="122"/>
                    </a:lnTo>
                    <a:lnTo>
                      <a:pt x="80" y="88"/>
                    </a:lnTo>
                    <a:lnTo>
                      <a:pt x="133" y="57"/>
                    </a:lnTo>
                    <a:lnTo>
                      <a:pt x="156" y="12"/>
                    </a:lnTo>
                    <a:lnTo>
                      <a:pt x="154" y="8"/>
                    </a:lnTo>
                    <a:lnTo>
                      <a:pt x="144" y="0"/>
                    </a:lnTo>
                    <a:lnTo>
                      <a:pt x="97" y="27"/>
                    </a:lnTo>
                    <a:lnTo>
                      <a:pt x="97" y="44"/>
                    </a:lnTo>
                    <a:lnTo>
                      <a:pt x="63" y="38"/>
                    </a:lnTo>
                    <a:lnTo>
                      <a:pt x="0" y="8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103"/>
              <p:cNvSpPr>
                <a:spLocks/>
              </p:cNvSpPr>
              <p:nvPr/>
            </p:nvSpPr>
            <p:spPr bwMode="auto">
              <a:xfrm>
                <a:off x="6989103" y="3787426"/>
                <a:ext cx="77697" cy="111773"/>
              </a:xfrm>
              <a:custGeom>
                <a:avLst/>
                <a:gdLst>
                  <a:gd name="T0" fmla="*/ 0 w 84"/>
                  <a:gd name="T1" fmla="*/ 117 h 117"/>
                  <a:gd name="T2" fmla="*/ 9 w 84"/>
                  <a:gd name="T3" fmla="*/ 26 h 117"/>
                  <a:gd name="T4" fmla="*/ 54 w 84"/>
                  <a:gd name="T5" fmla="*/ 0 h 117"/>
                  <a:gd name="T6" fmla="*/ 84 w 84"/>
                  <a:gd name="T7" fmla="*/ 73 h 117"/>
                  <a:gd name="T8" fmla="*/ 53 w 84"/>
                  <a:gd name="T9" fmla="*/ 106 h 117"/>
                  <a:gd name="T10" fmla="*/ 0 w 84"/>
                  <a:gd name="T11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117">
                    <a:moveTo>
                      <a:pt x="0" y="117"/>
                    </a:moveTo>
                    <a:lnTo>
                      <a:pt x="9" y="26"/>
                    </a:lnTo>
                    <a:lnTo>
                      <a:pt x="54" y="0"/>
                    </a:lnTo>
                    <a:lnTo>
                      <a:pt x="84" y="73"/>
                    </a:lnTo>
                    <a:lnTo>
                      <a:pt x="53" y="106"/>
                    </a:lnTo>
                    <a:lnTo>
                      <a:pt x="0" y="11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104"/>
              <p:cNvSpPr>
                <a:spLocks/>
              </p:cNvSpPr>
              <p:nvPr/>
            </p:nvSpPr>
            <p:spPr bwMode="auto">
              <a:xfrm>
                <a:off x="6403604" y="4197261"/>
                <a:ext cx="160943" cy="194887"/>
              </a:xfrm>
              <a:custGeom>
                <a:avLst/>
                <a:gdLst>
                  <a:gd name="T0" fmla="*/ 0 w 175"/>
                  <a:gd name="T1" fmla="*/ 44 h 204"/>
                  <a:gd name="T2" fmla="*/ 21 w 175"/>
                  <a:gd name="T3" fmla="*/ 74 h 204"/>
                  <a:gd name="T4" fmla="*/ 16 w 175"/>
                  <a:gd name="T5" fmla="*/ 124 h 204"/>
                  <a:gd name="T6" fmla="*/ 77 w 175"/>
                  <a:gd name="T7" fmla="*/ 101 h 204"/>
                  <a:gd name="T8" fmla="*/ 104 w 175"/>
                  <a:gd name="T9" fmla="*/ 124 h 204"/>
                  <a:gd name="T10" fmla="*/ 127 w 175"/>
                  <a:gd name="T11" fmla="*/ 174 h 204"/>
                  <a:gd name="T12" fmla="*/ 120 w 175"/>
                  <a:gd name="T13" fmla="*/ 204 h 204"/>
                  <a:gd name="T14" fmla="*/ 175 w 175"/>
                  <a:gd name="T15" fmla="*/ 196 h 204"/>
                  <a:gd name="T16" fmla="*/ 148 w 175"/>
                  <a:gd name="T17" fmla="*/ 131 h 204"/>
                  <a:gd name="T18" fmla="*/ 88 w 175"/>
                  <a:gd name="T19" fmla="*/ 81 h 204"/>
                  <a:gd name="T20" fmla="*/ 106 w 175"/>
                  <a:gd name="T21" fmla="*/ 54 h 204"/>
                  <a:gd name="T22" fmla="*/ 73 w 175"/>
                  <a:gd name="T23" fmla="*/ 39 h 204"/>
                  <a:gd name="T24" fmla="*/ 47 w 175"/>
                  <a:gd name="T25" fmla="*/ 0 h 204"/>
                  <a:gd name="T26" fmla="*/ 31 w 175"/>
                  <a:gd name="T27" fmla="*/ 1 h 204"/>
                  <a:gd name="T28" fmla="*/ 33 w 175"/>
                  <a:gd name="T29" fmla="*/ 29 h 204"/>
                  <a:gd name="T30" fmla="*/ 21 w 175"/>
                  <a:gd name="T31" fmla="*/ 21 h 204"/>
                  <a:gd name="T32" fmla="*/ 0 w 175"/>
                  <a:gd name="T33" fmla="*/ 4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04">
                    <a:moveTo>
                      <a:pt x="0" y="44"/>
                    </a:moveTo>
                    <a:lnTo>
                      <a:pt x="21" y="74"/>
                    </a:lnTo>
                    <a:lnTo>
                      <a:pt x="16" y="124"/>
                    </a:lnTo>
                    <a:lnTo>
                      <a:pt x="77" y="101"/>
                    </a:lnTo>
                    <a:lnTo>
                      <a:pt x="104" y="124"/>
                    </a:lnTo>
                    <a:lnTo>
                      <a:pt x="127" y="174"/>
                    </a:lnTo>
                    <a:lnTo>
                      <a:pt x="120" y="204"/>
                    </a:lnTo>
                    <a:lnTo>
                      <a:pt x="175" y="196"/>
                    </a:lnTo>
                    <a:lnTo>
                      <a:pt x="148" y="131"/>
                    </a:lnTo>
                    <a:lnTo>
                      <a:pt x="88" y="81"/>
                    </a:lnTo>
                    <a:lnTo>
                      <a:pt x="106" y="54"/>
                    </a:lnTo>
                    <a:lnTo>
                      <a:pt x="73" y="39"/>
                    </a:lnTo>
                    <a:lnTo>
                      <a:pt x="47" y="0"/>
                    </a:lnTo>
                    <a:lnTo>
                      <a:pt x="31" y="1"/>
                    </a:lnTo>
                    <a:lnTo>
                      <a:pt x="33" y="29"/>
                    </a:lnTo>
                    <a:lnTo>
                      <a:pt x="21" y="21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105"/>
              <p:cNvSpPr>
                <a:spLocks/>
              </p:cNvSpPr>
              <p:nvPr/>
            </p:nvSpPr>
            <p:spPr bwMode="auto">
              <a:xfrm>
                <a:off x="4258625" y="3454973"/>
                <a:ext cx="13874" cy="20062"/>
              </a:xfrm>
              <a:custGeom>
                <a:avLst/>
                <a:gdLst>
                  <a:gd name="T0" fmla="*/ 0 w 13"/>
                  <a:gd name="T1" fmla="*/ 17 h 21"/>
                  <a:gd name="T2" fmla="*/ 8 w 13"/>
                  <a:gd name="T3" fmla="*/ 0 h 21"/>
                  <a:gd name="T4" fmla="*/ 13 w 13"/>
                  <a:gd name="T5" fmla="*/ 21 h 21"/>
                  <a:gd name="T6" fmla="*/ 0 w 13"/>
                  <a:gd name="T7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1">
                    <a:moveTo>
                      <a:pt x="0" y="17"/>
                    </a:moveTo>
                    <a:lnTo>
                      <a:pt x="8" y="0"/>
                    </a:lnTo>
                    <a:lnTo>
                      <a:pt x="13" y="21"/>
                    </a:lnTo>
                    <a:lnTo>
                      <a:pt x="0" y="1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106"/>
              <p:cNvSpPr>
                <a:spLocks/>
              </p:cNvSpPr>
              <p:nvPr/>
            </p:nvSpPr>
            <p:spPr bwMode="auto">
              <a:xfrm>
                <a:off x="6403604" y="4575570"/>
                <a:ext cx="83246" cy="117505"/>
              </a:xfrm>
              <a:custGeom>
                <a:avLst/>
                <a:gdLst>
                  <a:gd name="T0" fmla="*/ 0 w 91"/>
                  <a:gd name="T1" fmla="*/ 0 h 123"/>
                  <a:gd name="T2" fmla="*/ 18 w 91"/>
                  <a:gd name="T3" fmla="*/ 0 h 123"/>
                  <a:gd name="T4" fmla="*/ 24 w 91"/>
                  <a:gd name="T5" fmla="*/ 23 h 123"/>
                  <a:gd name="T6" fmla="*/ 47 w 91"/>
                  <a:gd name="T7" fmla="*/ 9 h 123"/>
                  <a:gd name="T8" fmla="*/ 77 w 91"/>
                  <a:gd name="T9" fmla="*/ 37 h 123"/>
                  <a:gd name="T10" fmla="*/ 91 w 91"/>
                  <a:gd name="T11" fmla="*/ 123 h 123"/>
                  <a:gd name="T12" fmla="*/ 28 w 91"/>
                  <a:gd name="T13" fmla="*/ 87 h 123"/>
                  <a:gd name="T14" fmla="*/ 0 w 91"/>
                  <a:gd name="T1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123">
                    <a:moveTo>
                      <a:pt x="0" y="0"/>
                    </a:moveTo>
                    <a:lnTo>
                      <a:pt x="18" y="0"/>
                    </a:lnTo>
                    <a:lnTo>
                      <a:pt x="24" y="23"/>
                    </a:lnTo>
                    <a:lnTo>
                      <a:pt x="47" y="9"/>
                    </a:lnTo>
                    <a:lnTo>
                      <a:pt x="77" y="37"/>
                    </a:lnTo>
                    <a:lnTo>
                      <a:pt x="91" y="123"/>
                    </a:lnTo>
                    <a:lnTo>
                      <a:pt x="28" y="8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107"/>
              <p:cNvSpPr>
                <a:spLocks/>
              </p:cNvSpPr>
              <p:nvPr/>
            </p:nvSpPr>
            <p:spPr bwMode="auto">
              <a:xfrm>
                <a:off x="6617270" y="4569838"/>
                <a:ext cx="216440" cy="137567"/>
              </a:xfrm>
              <a:custGeom>
                <a:avLst/>
                <a:gdLst>
                  <a:gd name="T0" fmla="*/ 0 w 234"/>
                  <a:gd name="T1" fmla="*/ 128 h 146"/>
                  <a:gd name="T2" fmla="*/ 20 w 234"/>
                  <a:gd name="T3" fmla="*/ 146 h 146"/>
                  <a:gd name="T4" fmla="*/ 94 w 234"/>
                  <a:gd name="T5" fmla="*/ 140 h 146"/>
                  <a:gd name="T6" fmla="*/ 119 w 234"/>
                  <a:gd name="T7" fmla="*/ 130 h 146"/>
                  <a:gd name="T8" fmla="*/ 151 w 234"/>
                  <a:gd name="T9" fmla="*/ 63 h 146"/>
                  <a:gd name="T10" fmla="*/ 193 w 234"/>
                  <a:gd name="T11" fmla="*/ 66 h 146"/>
                  <a:gd name="T12" fmla="*/ 234 w 234"/>
                  <a:gd name="T13" fmla="*/ 43 h 146"/>
                  <a:gd name="T14" fmla="*/ 196 w 234"/>
                  <a:gd name="T15" fmla="*/ 23 h 146"/>
                  <a:gd name="T16" fmla="*/ 183 w 234"/>
                  <a:gd name="T17" fmla="*/ 0 h 146"/>
                  <a:gd name="T18" fmla="*/ 134 w 234"/>
                  <a:gd name="T19" fmla="*/ 44 h 146"/>
                  <a:gd name="T20" fmla="*/ 120 w 234"/>
                  <a:gd name="T21" fmla="*/ 70 h 146"/>
                  <a:gd name="T22" fmla="*/ 104 w 234"/>
                  <a:gd name="T23" fmla="*/ 56 h 146"/>
                  <a:gd name="T24" fmla="*/ 77 w 234"/>
                  <a:gd name="T25" fmla="*/ 93 h 146"/>
                  <a:gd name="T26" fmla="*/ 46 w 234"/>
                  <a:gd name="T27" fmla="*/ 97 h 146"/>
                  <a:gd name="T28" fmla="*/ 36 w 234"/>
                  <a:gd name="T29" fmla="*/ 130 h 146"/>
                  <a:gd name="T30" fmla="*/ 0 w 234"/>
                  <a:gd name="T31" fmla="*/ 12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4" h="146">
                    <a:moveTo>
                      <a:pt x="0" y="128"/>
                    </a:moveTo>
                    <a:lnTo>
                      <a:pt x="20" y="146"/>
                    </a:lnTo>
                    <a:lnTo>
                      <a:pt x="94" y="140"/>
                    </a:lnTo>
                    <a:lnTo>
                      <a:pt x="119" y="130"/>
                    </a:lnTo>
                    <a:lnTo>
                      <a:pt x="151" y="63"/>
                    </a:lnTo>
                    <a:lnTo>
                      <a:pt x="193" y="66"/>
                    </a:lnTo>
                    <a:lnTo>
                      <a:pt x="234" y="43"/>
                    </a:lnTo>
                    <a:lnTo>
                      <a:pt x="196" y="23"/>
                    </a:lnTo>
                    <a:lnTo>
                      <a:pt x="183" y="0"/>
                    </a:lnTo>
                    <a:lnTo>
                      <a:pt x="134" y="44"/>
                    </a:lnTo>
                    <a:lnTo>
                      <a:pt x="120" y="70"/>
                    </a:lnTo>
                    <a:lnTo>
                      <a:pt x="104" y="56"/>
                    </a:lnTo>
                    <a:lnTo>
                      <a:pt x="77" y="93"/>
                    </a:lnTo>
                    <a:lnTo>
                      <a:pt x="46" y="97"/>
                    </a:lnTo>
                    <a:lnTo>
                      <a:pt x="36" y="130"/>
                    </a:lnTo>
                    <a:lnTo>
                      <a:pt x="0" y="12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109"/>
              <p:cNvSpPr>
                <a:spLocks/>
              </p:cNvSpPr>
              <p:nvPr/>
            </p:nvSpPr>
            <p:spPr bwMode="auto">
              <a:xfrm>
                <a:off x="6120567" y="3391921"/>
                <a:ext cx="718693" cy="312392"/>
              </a:xfrm>
              <a:custGeom>
                <a:avLst/>
                <a:gdLst>
                  <a:gd name="T0" fmla="*/ 0 w 777"/>
                  <a:gd name="T1" fmla="*/ 103 h 327"/>
                  <a:gd name="T2" fmla="*/ 25 w 777"/>
                  <a:gd name="T3" fmla="*/ 136 h 327"/>
                  <a:gd name="T4" fmla="*/ 59 w 777"/>
                  <a:gd name="T5" fmla="*/ 147 h 327"/>
                  <a:gd name="T6" fmla="*/ 73 w 777"/>
                  <a:gd name="T7" fmla="*/ 217 h 327"/>
                  <a:gd name="T8" fmla="*/ 180 w 777"/>
                  <a:gd name="T9" fmla="*/ 245 h 327"/>
                  <a:gd name="T10" fmla="*/ 226 w 777"/>
                  <a:gd name="T11" fmla="*/ 292 h 327"/>
                  <a:gd name="T12" fmla="*/ 316 w 777"/>
                  <a:gd name="T13" fmla="*/ 290 h 327"/>
                  <a:gd name="T14" fmla="*/ 416 w 777"/>
                  <a:gd name="T15" fmla="*/ 327 h 327"/>
                  <a:gd name="T16" fmla="*/ 550 w 777"/>
                  <a:gd name="T17" fmla="*/ 292 h 327"/>
                  <a:gd name="T18" fmla="*/ 591 w 777"/>
                  <a:gd name="T19" fmla="*/ 264 h 327"/>
                  <a:gd name="T20" fmla="*/ 591 w 777"/>
                  <a:gd name="T21" fmla="*/ 228 h 327"/>
                  <a:gd name="T22" fmla="*/ 630 w 777"/>
                  <a:gd name="T23" fmla="*/ 231 h 327"/>
                  <a:gd name="T24" fmla="*/ 711 w 777"/>
                  <a:gd name="T25" fmla="*/ 177 h 327"/>
                  <a:gd name="T26" fmla="*/ 777 w 777"/>
                  <a:gd name="T27" fmla="*/ 174 h 327"/>
                  <a:gd name="T28" fmla="*/ 744 w 777"/>
                  <a:gd name="T29" fmla="*/ 133 h 327"/>
                  <a:gd name="T30" fmla="*/ 683 w 777"/>
                  <a:gd name="T31" fmla="*/ 144 h 327"/>
                  <a:gd name="T32" fmla="*/ 681 w 777"/>
                  <a:gd name="T33" fmla="*/ 97 h 327"/>
                  <a:gd name="T34" fmla="*/ 697 w 777"/>
                  <a:gd name="T35" fmla="*/ 73 h 327"/>
                  <a:gd name="T36" fmla="*/ 653 w 777"/>
                  <a:gd name="T37" fmla="*/ 66 h 327"/>
                  <a:gd name="T38" fmla="*/ 537 w 777"/>
                  <a:gd name="T39" fmla="*/ 94 h 327"/>
                  <a:gd name="T40" fmla="*/ 434 w 777"/>
                  <a:gd name="T41" fmla="*/ 51 h 327"/>
                  <a:gd name="T42" fmla="*/ 370 w 777"/>
                  <a:gd name="T43" fmla="*/ 58 h 327"/>
                  <a:gd name="T44" fmla="*/ 346 w 777"/>
                  <a:gd name="T45" fmla="*/ 24 h 327"/>
                  <a:gd name="T46" fmla="*/ 280 w 777"/>
                  <a:gd name="T47" fmla="*/ 0 h 327"/>
                  <a:gd name="T48" fmla="*/ 247 w 777"/>
                  <a:gd name="T49" fmla="*/ 26 h 327"/>
                  <a:gd name="T50" fmla="*/ 244 w 777"/>
                  <a:gd name="T51" fmla="*/ 71 h 327"/>
                  <a:gd name="T52" fmla="*/ 97 w 777"/>
                  <a:gd name="T53" fmla="*/ 51 h 327"/>
                  <a:gd name="T54" fmla="*/ 0 w 777"/>
                  <a:gd name="T55" fmla="*/ 103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77" h="327">
                    <a:moveTo>
                      <a:pt x="0" y="103"/>
                    </a:moveTo>
                    <a:lnTo>
                      <a:pt x="25" y="136"/>
                    </a:lnTo>
                    <a:lnTo>
                      <a:pt x="59" y="147"/>
                    </a:lnTo>
                    <a:lnTo>
                      <a:pt x="73" y="217"/>
                    </a:lnTo>
                    <a:lnTo>
                      <a:pt x="180" y="245"/>
                    </a:lnTo>
                    <a:lnTo>
                      <a:pt x="226" y="292"/>
                    </a:lnTo>
                    <a:lnTo>
                      <a:pt x="316" y="290"/>
                    </a:lnTo>
                    <a:lnTo>
                      <a:pt x="416" y="327"/>
                    </a:lnTo>
                    <a:lnTo>
                      <a:pt x="550" y="292"/>
                    </a:lnTo>
                    <a:lnTo>
                      <a:pt x="591" y="264"/>
                    </a:lnTo>
                    <a:lnTo>
                      <a:pt x="591" y="228"/>
                    </a:lnTo>
                    <a:lnTo>
                      <a:pt x="630" y="231"/>
                    </a:lnTo>
                    <a:lnTo>
                      <a:pt x="711" y="177"/>
                    </a:lnTo>
                    <a:lnTo>
                      <a:pt x="777" y="174"/>
                    </a:lnTo>
                    <a:lnTo>
                      <a:pt x="744" y="133"/>
                    </a:lnTo>
                    <a:lnTo>
                      <a:pt x="683" y="144"/>
                    </a:lnTo>
                    <a:lnTo>
                      <a:pt x="681" y="97"/>
                    </a:lnTo>
                    <a:lnTo>
                      <a:pt x="697" y="73"/>
                    </a:lnTo>
                    <a:lnTo>
                      <a:pt x="653" y="66"/>
                    </a:lnTo>
                    <a:lnTo>
                      <a:pt x="537" y="94"/>
                    </a:lnTo>
                    <a:lnTo>
                      <a:pt x="434" y="51"/>
                    </a:lnTo>
                    <a:lnTo>
                      <a:pt x="370" y="58"/>
                    </a:lnTo>
                    <a:lnTo>
                      <a:pt x="346" y="24"/>
                    </a:lnTo>
                    <a:lnTo>
                      <a:pt x="280" y="0"/>
                    </a:lnTo>
                    <a:lnTo>
                      <a:pt x="247" y="26"/>
                    </a:lnTo>
                    <a:lnTo>
                      <a:pt x="244" y="71"/>
                    </a:lnTo>
                    <a:lnTo>
                      <a:pt x="97" y="51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110"/>
              <p:cNvSpPr>
                <a:spLocks/>
              </p:cNvSpPr>
              <p:nvPr/>
            </p:nvSpPr>
            <p:spPr bwMode="auto">
              <a:xfrm>
                <a:off x="5310303" y="4137075"/>
                <a:ext cx="172042" cy="203484"/>
              </a:xfrm>
              <a:custGeom>
                <a:avLst/>
                <a:gdLst>
                  <a:gd name="T0" fmla="*/ 0 w 187"/>
                  <a:gd name="T1" fmla="*/ 150 h 213"/>
                  <a:gd name="T2" fmla="*/ 24 w 187"/>
                  <a:gd name="T3" fmla="*/ 213 h 213"/>
                  <a:gd name="T4" fmla="*/ 68 w 187"/>
                  <a:gd name="T5" fmla="*/ 201 h 213"/>
                  <a:gd name="T6" fmla="*/ 140 w 187"/>
                  <a:gd name="T7" fmla="*/ 150 h 213"/>
                  <a:gd name="T8" fmla="*/ 138 w 187"/>
                  <a:gd name="T9" fmla="*/ 124 h 213"/>
                  <a:gd name="T10" fmla="*/ 184 w 187"/>
                  <a:gd name="T11" fmla="*/ 79 h 213"/>
                  <a:gd name="T12" fmla="*/ 187 w 187"/>
                  <a:gd name="T13" fmla="*/ 63 h 213"/>
                  <a:gd name="T14" fmla="*/ 162 w 187"/>
                  <a:gd name="T15" fmla="*/ 36 h 213"/>
                  <a:gd name="T16" fmla="*/ 104 w 187"/>
                  <a:gd name="T17" fmla="*/ 0 h 213"/>
                  <a:gd name="T18" fmla="*/ 88 w 187"/>
                  <a:gd name="T19" fmla="*/ 2 h 213"/>
                  <a:gd name="T20" fmla="*/ 97 w 187"/>
                  <a:gd name="T21" fmla="*/ 22 h 213"/>
                  <a:gd name="T22" fmla="*/ 77 w 187"/>
                  <a:gd name="T23" fmla="*/ 57 h 213"/>
                  <a:gd name="T24" fmla="*/ 88 w 187"/>
                  <a:gd name="T25" fmla="*/ 76 h 213"/>
                  <a:gd name="T26" fmla="*/ 70 w 187"/>
                  <a:gd name="T27" fmla="*/ 126 h 213"/>
                  <a:gd name="T28" fmla="*/ 0 w 187"/>
                  <a:gd name="T29" fmla="*/ 15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7" h="213">
                    <a:moveTo>
                      <a:pt x="0" y="150"/>
                    </a:moveTo>
                    <a:lnTo>
                      <a:pt x="24" y="213"/>
                    </a:lnTo>
                    <a:lnTo>
                      <a:pt x="68" y="201"/>
                    </a:lnTo>
                    <a:lnTo>
                      <a:pt x="140" y="150"/>
                    </a:lnTo>
                    <a:lnTo>
                      <a:pt x="138" y="124"/>
                    </a:lnTo>
                    <a:lnTo>
                      <a:pt x="184" y="79"/>
                    </a:lnTo>
                    <a:lnTo>
                      <a:pt x="187" y="63"/>
                    </a:lnTo>
                    <a:lnTo>
                      <a:pt x="162" y="36"/>
                    </a:lnTo>
                    <a:lnTo>
                      <a:pt x="104" y="0"/>
                    </a:lnTo>
                    <a:lnTo>
                      <a:pt x="88" y="2"/>
                    </a:lnTo>
                    <a:lnTo>
                      <a:pt x="97" y="22"/>
                    </a:lnTo>
                    <a:lnTo>
                      <a:pt x="77" y="57"/>
                    </a:lnTo>
                    <a:lnTo>
                      <a:pt x="88" y="76"/>
                    </a:lnTo>
                    <a:lnTo>
                      <a:pt x="70" y="126"/>
                    </a:lnTo>
                    <a:lnTo>
                      <a:pt x="0" y="15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111"/>
              <p:cNvSpPr>
                <a:spLocks/>
              </p:cNvSpPr>
              <p:nvPr/>
            </p:nvSpPr>
            <p:spPr bwMode="auto">
              <a:xfrm>
                <a:off x="5942975" y="4005240"/>
                <a:ext cx="183142" cy="97443"/>
              </a:xfrm>
              <a:custGeom>
                <a:avLst/>
                <a:gdLst>
                  <a:gd name="T0" fmla="*/ 0 w 197"/>
                  <a:gd name="T1" fmla="*/ 39 h 101"/>
                  <a:gd name="T2" fmla="*/ 25 w 197"/>
                  <a:gd name="T3" fmla="*/ 0 h 101"/>
                  <a:gd name="T4" fmla="*/ 102 w 197"/>
                  <a:gd name="T5" fmla="*/ 24 h 101"/>
                  <a:gd name="T6" fmla="*/ 143 w 197"/>
                  <a:gd name="T7" fmla="*/ 64 h 101"/>
                  <a:gd name="T8" fmla="*/ 197 w 197"/>
                  <a:gd name="T9" fmla="*/ 64 h 101"/>
                  <a:gd name="T10" fmla="*/ 193 w 197"/>
                  <a:gd name="T11" fmla="*/ 101 h 101"/>
                  <a:gd name="T12" fmla="*/ 65 w 197"/>
                  <a:gd name="T13" fmla="*/ 75 h 101"/>
                  <a:gd name="T14" fmla="*/ 0 w 197"/>
                  <a:gd name="T15" fmla="*/ 39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" h="101">
                    <a:moveTo>
                      <a:pt x="0" y="39"/>
                    </a:moveTo>
                    <a:lnTo>
                      <a:pt x="25" y="0"/>
                    </a:lnTo>
                    <a:lnTo>
                      <a:pt x="102" y="24"/>
                    </a:lnTo>
                    <a:lnTo>
                      <a:pt x="143" y="64"/>
                    </a:lnTo>
                    <a:lnTo>
                      <a:pt x="197" y="64"/>
                    </a:lnTo>
                    <a:lnTo>
                      <a:pt x="193" y="101"/>
                    </a:lnTo>
                    <a:lnTo>
                      <a:pt x="65" y="75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112"/>
              <p:cNvSpPr>
                <a:spLocks/>
              </p:cNvSpPr>
              <p:nvPr/>
            </p:nvSpPr>
            <p:spPr bwMode="auto">
              <a:xfrm>
                <a:off x="4211452" y="3360395"/>
                <a:ext cx="80471" cy="77381"/>
              </a:xfrm>
              <a:custGeom>
                <a:avLst/>
                <a:gdLst>
                  <a:gd name="T0" fmla="*/ 0 w 87"/>
                  <a:gd name="T1" fmla="*/ 62 h 80"/>
                  <a:gd name="T2" fmla="*/ 34 w 87"/>
                  <a:gd name="T3" fmla="*/ 52 h 80"/>
                  <a:gd name="T4" fmla="*/ 16 w 87"/>
                  <a:gd name="T5" fmla="*/ 40 h 80"/>
                  <a:gd name="T6" fmla="*/ 33 w 87"/>
                  <a:gd name="T7" fmla="*/ 13 h 80"/>
                  <a:gd name="T8" fmla="*/ 47 w 87"/>
                  <a:gd name="T9" fmla="*/ 30 h 80"/>
                  <a:gd name="T10" fmla="*/ 47 w 87"/>
                  <a:gd name="T11" fmla="*/ 0 h 80"/>
                  <a:gd name="T12" fmla="*/ 87 w 87"/>
                  <a:gd name="T13" fmla="*/ 0 h 80"/>
                  <a:gd name="T14" fmla="*/ 84 w 87"/>
                  <a:gd name="T15" fmla="*/ 30 h 80"/>
                  <a:gd name="T16" fmla="*/ 58 w 87"/>
                  <a:gd name="T17" fmla="*/ 43 h 80"/>
                  <a:gd name="T18" fmla="*/ 60 w 87"/>
                  <a:gd name="T19" fmla="*/ 80 h 80"/>
                  <a:gd name="T20" fmla="*/ 36 w 87"/>
                  <a:gd name="T21" fmla="*/ 59 h 80"/>
                  <a:gd name="T22" fmla="*/ 0 w 87"/>
                  <a:gd name="T23" fmla="*/ 6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7" h="80">
                    <a:moveTo>
                      <a:pt x="0" y="62"/>
                    </a:moveTo>
                    <a:lnTo>
                      <a:pt x="34" y="52"/>
                    </a:lnTo>
                    <a:lnTo>
                      <a:pt x="16" y="40"/>
                    </a:lnTo>
                    <a:lnTo>
                      <a:pt x="33" y="13"/>
                    </a:lnTo>
                    <a:lnTo>
                      <a:pt x="47" y="30"/>
                    </a:lnTo>
                    <a:lnTo>
                      <a:pt x="47" y="0"/>
                    </a:lnTo>
                    <a:lnTo>
                      <a:pt x="87" y="0"/>
                    </a:lnTo>
                    <a:lnTo>
                      <a:pt x="84" y="30"/>
                    </a:lnTo>
                    <a:lnTo>
                      <a:pt x="58" y="43"/>
                    </a:lnTo>
                    <a:lnTo>
                      <a:pt x="60" y="80"/>
                    </a:lnTo>
                    <a:lnTo>
                      <a:pt x="36" y="59"/>
                    </a:lnTo>
                    <a:lnTo>
                      <a:pt x="0" y="6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113"/>
              <p:cNvSpPr>
                <a:spLocks/>
              </p:cNvSpPr>
              <p:nvPr/>
            </p:nvSpPr>
            <p:spPr bwMode="auto">
              <a:xfrm>
                <a:off x="7902038" y="5727693"/>
                <a:ext cx="177592" cy="169093"/>
              </a:xfrm>
              <a:custGeom>
                <a:avLst/>
                <a:gdLst>
                  <a:gd name="T0" fmla="*/ 0 w 190"/>
                  <a:gd name="T1" fmla="*/ 154 h 177"/>
                  <a:gd name="T2" fmla="*/ 40 w 190"/>
                  <a:gd name="T3" fmla="*/ 100 h 177"/>
                  <a:gd name="T4" fmla="*/ 108 w 190"/>
                  <a:gd name="T5" fmla="*/ 60 h 177"/>
                  <a:gd name="T6" fmla="*/ 142 w 190"/>
                  <a:gd name="T7" fmla="*/ 0 h 177"/>
                  <a:gd name="T8" fmla="*/ 162 w 190"/>
                  <a:gd name="T9" fmla="*/ 19 h 177"/>
                  <a:gd name="T10" fmla="*/ 187 w 190"/>
                  <a:gd name="T11" fmla="*/ 10 h 177"/>
                  <a:gd name="T12" fmla="*/ 190 w 190"/>
                  <a:gd name="T13" fmla="*/ 30 h 177"/>
                  <a:gd name="T14" fmla="*/ 154 w 190"/>
                  <a:gd name="T15" fmla="*/ 73 h 177"/>
                  <a:gd name="T16" fmla="*/ 161 w 190"/>
                  <a:gd name="T17" fmla="*/ 91 h 177"/>
                  <a:gd name="T18" fmla="*/ 121 w 190"/>
                  <a:gd name="T19" fmla="*/ 98 h 177"/>
                  <a:gd name="T20" fmla="*/ 102 w 190"/>
                  <a:gd name="T21" fmla="*/ 158 h 177"/>
                  <a:gd name="T22" fmla="*/ 60 w 190"/>
                  <a:gd name="T23" fmla="*/ 177 h 177"/>
                  <a:gd name="T24" fmla="*/ 0 w 190"/>
                  <a:gd name="T25" fmla="*/ 15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0" h="177">
                    <a:moveTo>
                      <a:pt x="0" y="154"/>
                    </a:moveTo>
                    <a:lnTo>
                      <a:pt x="40" y="100"/>
                    </a:lnTo>
                    <a:lnTo>
                      <a:pt x="108" y="60"/>
                    </a:lnTo>
                    <a:lnTo>
                      <a:pt x="142" y="0"/>
                    </a:lnTo>
                    <a:lnTo>
                      <a:pt x="162" y="19"/>
                    </a:lnTo>
                    <a:lnTo>
                      <a:pt x="187" y="10"/>
                    </a:lnTo>
                    <a:lnTo>
                      <a:pt x="190" y="30"/>
                    </a:lnTo>
                    <a:lnTo>
                      <a:pt x="154" y="73"/>
                    </a:lnTo>
                    <a:lnTo>
                      <a:pt x="161" y="91"/>
                    </a:lnTo>
                    <a:lnTo>
                      <a:pt x="121" y="98"/>
                    </a:lnTo>
                    <a:lnTo>
                      <a:pt x="102" y="158"/>
                    </a:lnTo>
                    <a:lnTo>
                      <a:pt x="60" y="177"/>
                    </a:lnTo>
                    <a:lnTo>
                      <a:pt x="0" y="15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114"/>
              <p:cNvSpPr>
                <a:spLocks/>
              </p:cNvSpPr>
              <p:nvPr/>
            </p:nvSpPr>
            <p:spPr bwMode="auto">
              <a:xfrm>
                <a:off x="8040782" y="5561467"/>
                <a:ext cx="133194" cy="186289"/>
              </a:xfrm>
              <a:custGeom>
                <a:avLst/>
                <a:gdLst>
                  <a:gd name="T0" fmla="*/ 0 w 142"/>
                  <a:gd name="T1" fmla="*/ 0 h 196"/>
                  <a:gd name="T2" fmla="*/ 40 w 142"/>
                  <a:gd name="T3" fmla="*/ 22 h 196"/>
                  <a:gd name="T4" fmla="*/ 50 w 142"/>
                  <a:gd name="T5" fmla="*/ 65 h 196"/>
                  <a:gd name="T6" fmla="*/ 65 w 142"/>
                  <a:gd name="T7" fmla="*/ 78 h 196"/>
                  <a:gd name="T8" fmla="*/ 75 w 142"/>
                  <a:gd name="T9" fmla="*/ 60 h 196"/>
                  <a:gd name="T10" fmla="*/ 84 w 142"/>
                  <a:gd name="T11" fmla="*/ 89 h 196"/>
                  <a:gd name="T12" fmla="*/ 142 w 142"/>
                  <a:gd name="T13" fmla="*/ 89 h 196"/>
                  <a:gd name="T14" fmla="*/ 130 w 142"/>
                  <a:gd name="T15" fmla="*/ 132 h 196"/>
                  <a:gd name="T16" fmla="*/ 101 w 142"/>
                  <a:gd name="T17" fmla="*/ 138 h 196"/>
                  <a:gd name="T18" fmla="*/ 77 w 142"/>
                  <a:gd name="T19" fmla="*/ 195 h 196"/>
                  <a:gd name="T20" fmla="*/ 50 w 142"/>
                  <a:gd name="T21" fmla="*/ 196 h 196"/>
                  <a:gd name="T22" fmla="*/ 61 w 142"/>
                  <a:gd name="T23" fmla="*/ 175 h 196"/>
                  <a:gd name="T24" fmla="*/ 27 w 142"/>
                  <a:gd name="T25" fmla="*/ 135 h 196"/>
                  <a:gd name="T26" fmla="*/ 55 w 142"/>
                  <a:gd name="T27" fmla="*/ 101 h 196"/>
                  <a:gd name="T28" fmla="*/ 50 w 142"/>
                  <a:gd name="T29" fmla="*/ 71 h 196"/>
                  <a:gd name="T30" fmla="*/ 0 w 142"/>
                  <a:gd name="T31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2" h="196">
                    <a:moveTo>
                      <a:pt x="0" y="0"/>
                    </a:moveTo>
                    <a:lnTo>
                      <a:pt x="40" y="22"/>
                    </a:lnTo>
                    <a:lnTo>
                      <a:pt x="50" y="65"/>
                    </a:lnTo>
                    <a:lnTo>
                      <a:pt x="65" y="78"/>
                    </a:lnTo>
                    <a:lnTo>
                      <a:pt x="75" y="60"/>
                    </a:lnTo>
                    <a:lnTo>
                      <a:pt x="84" y="89"/>
                    </a:lnTo>
                    <a:lnTo>
                      <a:pt x="142" y="89"/>
                    </a:lnTo>
                    <a:lnTo>
                      <a:pt x="130" y="132"/>
                    </a:lnTo>
                    <a:lnTo>
                      <a:pt x="101" y="138"/>
                    </a:lnTo>
                    <a:lnTo>
                      <a:pt x="77" y="195"/>
                    </a:lnTo>
                    <a:lnTo>
                      <a:pt x="50" y="196"/>
                    </a:lnTo>
                    <a:lnTo>
                      <a:pt x="61" y="175"/>
                    </a:lnTo>
                    <a:lnTo>
                      <a:pt x="27" y="135"/>
                    </a:lnTo>
                    <a:lnTo>
                      <a:pt x="55" y="101"/>
                    </a:lnTo>
                    <a:lnTo>
                      <a:pt x="50" y="7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116"/>
              <p:cNvSpPr>
                <a:spLocks/>
              </p:cNvSpPr>
              <p:nvPr/>
            </p:nvSpPr>
            <p:spPr bwMode="auto">
              <a:xfrm>
                <a:off x="4244751" y="2715550"/>
                <a:ext cx="585499" cy="484350"/>
              </a:xfrm>
              <a:custGeom>
                <a:avLst/>
                <a:gdLst>
                  <a:gd name="T0" fmla="*/ 2 w 633"/>
                  <a:gd name="T1" fmla="*/ 400 h 507"/>
                  <a:gd name="T2" fmla="*/ 62 w 633"/>
                  <a:gd name="T3" fmla="*/ 395 h 507"/>
                  <a:gd name="T4" fmla="*/ 17 w 633"/>
                  <a:gd name="T5" fmla="*/ 419 h 507"/>
                  <a:gd name="T6" fmla="*/ 51 w 633"/>
                  <a:gd name="T7" fmla="*/ 423 h 507"/>
                  <a:gd name="T8" fmla="*/ 31 w 633"/>
                  <a:gd name="T9" fmla="*/ 460 h 507"/>
                  <a:gd name="T10" fmla="*/ 77 w 633"/>
                  <a:gd name="T11" fmla="*/ 507 h 507"/>
                  <a:gd name="T12" fmla="*/ 135 w 633"/>
                  <a:gd name="T13" fmla="*/ 446 h 507"/>
                  <a:gd name="T14" fmla="*/ 179 w 633"/>
                  <a:gd name="T15" fmla="*/ 440 h 507"/>
                  <a:gd name="T16" fmla="*/ 187 w 633"/>
                  <a:gd name="T17" fmla="*/ 393 h 507"/>
                  <a:gd name="T18" fmla="*/ 177 w 633"/>
                  <a:gd name="T19" fmla="*/ 305 h 507"/>
                  <a:gd name="T20" fmla="*/ 212 w 633"/>
                  <a:gd name="T21" fmla="*/ 266 h 507"/>
                  <a:gd name="T22" fmla="*/ 275 w 633"/>
                  <a:gd name="T23" fmla="*/ 171 h 507"/>
                  <a:gd name="T24" fmla="*/ 314 w 633"/>
                  <a:gd name="T25" fmla="*/ 131 h 507"/>
                  <a:gd name="T26" fmla="*/ 368 w 633"/>
                  <a:gd name="T27" fmla="*/ 115 h 507"/>
                  <a:gd name="T28" fmla="*/ 381 w 633"/>
                  <a:gd name="T29" fmla="*/ 88 h 507"/>
                  <a:gd name="T30" fmla="*/ 426 w 633"/>
                  <a:gd name="T31" fmla="*/ 99 h 507"/>
                  <a:gd name="T32" fmla="*/ 506 w 633"/>
                  <a:gd name="T33" fmla="*/ 88 h 507"/>
                  <a:gd name="T34" fmla="*/ 564 w 633"/>
                  <a:gd name="T35" fmla="*/ 47 h 507"/>
                  <a:gd name="T36" fmla="*/ 586 w 633"/>
                  <a:gd name="T37" fmla="*/ 88 h 507"/>
                  <a:gd name="T38" fmla="*/ 601 w 633"/>
                  <a:gd name="T39" fmla="*/ 61 h 507"/>
                  <a:gd name="T40" fmla="*/ 578 w 633"/>
                  <a:gd name="T41" fmla="*/ 44 h 507"/>
                  <a:gd name="T42" fmla="*/ 589 w 633"/>
                  <a:gd name="T43" fmla="*/ 10 h 507"/>
                  <a:gd name="T44" fmla="*/ 575 w 633"/>
                  <a:gd name="T45" fmla="*/ 4 h 507"/>
                  <a:gd name="T46" fmla="*/ 538 w 633"/>
                  <a:gd name="T47" fmla="*/ 28 h 507"/>
                  <a:gd name="T48" fmla="*/ 529 w 633"/>
                  <a:gd name="T49" fmla="*/ 7 h 507"/>
                  <a:gd name="T50" fmla="*/ 509 w 633"/>
                  <a:gd name="T51" fmla="*/ 11 h 507"/>
                  <a:gd name="T52" fmla="*/ 445 w 633"/>
                  <a:gd name="T53" fmla="*/ 48 h 507"/>
                  <a:gd name="T54" fmla="*/ 415 w 633"/>
                  <a:gd name="T55" fmla="*/ 59 h 507"/>
                  <a:gd name="T56" fmla="*/ 369 w 633"/>
                  <a:gd name="T57" fmla="*/ 78 h 507"/>
                  <a:gd name="T58" fmla="*/ 357 w 633"/>
                  <a:gd name="T59" fmla="*/ 74 h 507"/>
                  <a:gd name="T60" fmla="*/ 354 w 633"/>
                  <a:gd name="T61" fmla="*/ 79 h 507"/>
                  <a:gd name="T62" fmla="*/ 311 w 633"/>
                  <a:gd name="T63" fmla="*/ 101 h 507"/>
                  <a:gd name="T64" fmla="*/ 309 w 633"/>
                  <a:gd name="T65" fmla="*/ 114 h 507"/>
                  <a:gd name="T66" fmla="*/ 249 w 633"/>
                  <a:gd name="T67" fmla="*/ 151 h 507"/>
                  <a:gd name="T68" fmla="*/ 202 w 633"/>
                  <a:gd name="T69" fmla="*/ 185 h 507"/>
                  <a:gd name="T70" fmla="*/ 114 w 633"/>
                  <a:gd name="T71" fmla="*/ 296 h 507"/>
                  <a:gd name="T72" fmla="*/ 154 w 633"/>
                  <a:gd name="T73" fmla="*/ 301 h 507"/>
                  <a:gd name="T74" fmla="*/ 51 w 633"/>
                  <a:gd name="T75" fmla="*/ 336 h 507"/>
                  <a:gd name="T76" fmla="*/ 32 w 633"/>
                  <a:gd name="T77" fmla="*/ 346 h 507"/>
                  <a:gd name="T78" fmla="*/ 4 w 633"/>
                  <a:gd name="T79" fmla="*/ 363 h 507"/>
                  <a:gd name="T80" fmla="*/ 0 w 633"/>
                  <a:gd name="T81" fmla="*/ 380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33" h="507">
                    <a:moveTo>
                      <a:pt x="0" y="380"/>
                    </a:moveTo>
                    <a:lnTo>
                      <a:pt x="2" y="400"/>
                    </a:lnTo>
                    <a:lnTo>
                      <a:pt x="60" y="388"/>
                    </a:lnTo>
                    <a:lnTo>
                      <a:pt x="62" y="395"/>
                    </a:lnTo>
                    <a:lnTo>
                      <a:pt x="1" y="410"/>
                    </a:lnTo>
                    <a:lnTo>
                      <a:pt x="17" y="419"/>
                    </a:lnTo>
                    <a:lnTo>
                      <a:pt x="11" y="445"/>
                    </a:lnTo>
                    <a:lnTo>
                      <a:pt x="51" y="423"/>
                    </a:lnTo>
                    <a:lnTo>
                      <a:pt x="7" y="460"/>
                    </a:lnTo>
                    <a:lnTo>
                      <a:pt x="31" y="460"/>
                    </a:lnTo>
                    <a:lnTo>
                      <a:pt x="17" y="493"/>
                    </a:lnTo>
                    <a:lnTo>
                      <a:pt x="77" y="507"/>
                    </a:lnTo>
                    <a:lnTo>
                      <a:pt x="125" y="476"/>
                    </a:lnTo>
                    <a:lnTo>
                      <a:pt x="135" y="446"/>
                    </a:lnTo>
                    <a:lnTo>
                      <a:pt x="151" y="476"/>
                    </a:lnTo>
                    <a:lnTo>
                      <a:pt x="179" y="440"/>
                    </a:lnTo>
                    <a:lnTo>
                      <a:pt x="174" y="408"/>
                    </a:lnTo>
                    <a:lnTo>
                      <a:pt x="187" y="393"/>
                    </a:lnTo>
                    <a:lnTo>
                      <a:pt x="174" y="379"/>
                    </a:lnTo>
                    <a:lnTo>
                      <a:pt x="177" y="305"/>
                    </a:lnTo>
                    <a:lnTo>
                      <a:pt x="221" y="288"/>
                    </a:lnTo>
                    <a:lnTo>
                      <a:pt x="212" y="266"/>
                    </a:lnTo>
                    <a:lnTo>
                      <a:pt x="232" y="211"/>
                    </a:lnTo>
                    <a:lnTo>
                      <a:pt x="275" y="171"/>
                    </a:lnTo>
                    <a:lnTo>
                      <a:pt x="284" y="137"/>
                    </a:lnTo>
                    <a:lnTo>
                      <a:pt x="314" y="131"/>
                    </a:lnTo>
                    <a:lnTo>
                      <a:pt x="324" y="111"/>
                    </a:lnTo>
                    <a:lnTo>
                      <a:pt x="368" y="115"/>
                    </a:lnTo>
                    <a:lnTo>
                      <a:pt x="369" y="88"/>
                    </a:lnTo>
                    <a:lnTo>
                      <a:pt x="381" y="88"/>
                    </a:lnTo>
                    <a:lnTo>
                      <a:pt x="398" y="77"/>
                    </a:lnTo>
                    <a:lnTo>
                      <a:pt x="426" y="99"/>
                    </a:lnTo>
                    <a:lnTo>
                      <a:pt x="478" y="104"/>
                    </a:lnTo>
                    <a:lnTo>
                      <a:pt x="506" y="88"/>
                    </a:lnTo>
                    <a:lnTo>
                      <a:pt x="515" y="55"/>
                    </a:lnTo>
                    <a:lnTo>
                      <a:pt x="564" y="47"/>
                    </a:lnTo>
                    <a:lnTo>
                      <a:pt x="589" y="59"/>
                    </a:lnTo>
                    <a:lnTo>
                      <a:pt x="586" y="88"/>
                    </a:lnTo>
                    <a:lnTo>
                      <a:pt x="632" y="55"/>
                    </a:lnTo>
                    <a:lnTo>
                      <a:pt x="601" y="61"/>
                    </a:lnTo>
                    <a:lnTo>
                      <a:pt x="609" y="52"/>
                    </a:lnTo>
                    <a:lnTo>
                      <a:pt x="578" y="44"/>
                    </a:lnTo>
                    <a:lnTo>
                      <a:pt x="633" y="28"/>
                    </a:lnTo>
                    <a:lnTo>
                      <a:pt x="589" y="10"/>
                    </a:lnTo>
                    <a:lnTo>
                      <a:pt x="559" y="28"/>
                    </a:lnTo>
                    <a:lnTo>
                      <a:pt x="575" y="4"/>
                    </a:lnTo>
                    <a:lnTo>
                      <a:pt x="552" y="0"/>
                    </a:lnTo>
                    <a:lnTo>
                      <a:pt x="538" y="28"/>
                    </a:lnTo>
                    <a:lnTo>
                      <a:pt x="529" y="30"/>
                    </a:lnTo>
                    <a:lnTo>
                      <a:pt x="529" y="7"/>
                    </a:lnTo>
                    <a:lnTo>
                      <a:pt x="489" y="47"/>
                    </a:lnTo>
                    <a:lnTo>
                      <a:pt x="509" y="11"/>
                    </a:lnTo>
                    <a:lnTo>
                      <a:pt x="489" y="4"/>
                    </a:lnTo>
                    <a:lnTo>
                      <a:pt x="445" y="48"/>
                    </a:lnTo>
                    <a:lnTo>
                      <a:pt x="404" y="34"/>
                    </a:lnTo>
                    <a:lnTo>
                      <a:pt x="415" y="59"/>
                    </a:lnTo>
                    <a:lnTo>
                      <a:pt x="398" y="47"/>
                    </a:lnTo>
                    <a:lnTo>
                      <a:pt x="369" y="78"/>
                    </a:lnTo>
                    <a:lnTo>
                      <a:pt x="372" y="51"/>
                    </a:lnTo>
                    <a:lnTo>
                      <a:pt x="357" y="74"/>
                    </a:lnTo>
                    <a:lnTo>
                      <a:pt x="344" y="58"/>
                    </a:lnTo>
                    <a:lnTo>
                      <a:pt x="354" y="79"/>
                    </a:lnTo>
                    <a:lnTo>
                      <a:pt x="321" y="71"/>
                    </a:lnTo>
                    <a:lnTo>
                      <a:pt x="311" y="101"/>
                    </a:lnTo>
                    <a:lnTo>
                      <a:pt x="281" y="112"/>
                    </a:lnTo>
                    <a:lnTo>
                      <a:pt x="309" y="114"/>
                    </a:lnTo>
                    <a:lnTo>
                      <a:pt x="258" y="129"/>
                    </a:lnTo>
                    <a:lnTo>
                      <a:pt x="249" y="151"/>
                    </a:lnTo>
                    <a:lnTo>
                      <a:pt x="265" y="151"/>
                    </a:lnTo>
                    <a:lnTo>
                      <a:pt x="202" y="185"/>
                    </a:lnTo>
                    <a:lnTo>
                      <a:pt x="181" y="246"/>
                    </a:lnTo>
                    <a:lnTo>
                      <a:pt x="114" y="296"/>
                    </a:lnTo>
                    <a:lnTo>
                      <a:pt x="125" y="309"/>
                    </a:lnTo>
                    <a:lnTo>
                      <a:pt x="154" y="301"/>
                    </a:lnTo>
                    <a:lnTo>
                      <a:pt x="87" y="316"/>
                    </a:lnTo>
                    <a:lnTo>
                      <a:pt x="51" y="336"/>
                    </a:lnTo>
                    <a:lnTo>
                      <a:pt x="60" y="346"/>
                    </a:lnTo>
                    <a:lnTo>
                      <a:pt x="32" y="346"/>
                    </a:lnTo>
                    <a:lnTo>
                      <a:pt x="35" y="363"/>
                    </a:lnTo>
                    <a:lnTo>
                      <a:pt x="4" y="363"/>
                    </a:lnTo>
                    <a:lnTo>
                      <a:pt x="32" y="372"/>
                    </a:lnTo>
                    <a:lnTo>
                      <a:pt x="0" y="38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117"/>
              <p:cNvSpPr>
                <a:spLocks/>
              </p:cNvSpPr>
              <p:nvPr/>
            </p:nvSpPr>
            <p:spPr bwMode="auto">
              <a:xfrm>
                <a:off x="5510094" y="3827550"/>
                <a:ext cx="380158" cy="341051"/>
              </a:xfrm>
              <a:custGeom>
                <a:avLst/>
                <a:gdLst>
                  <a:gd name="T0" fmla="*/ 0 w 411"/>
                  <a:gd name="T1" fmla="*/ 195 h 357"/>
                  <a:gd name="T2" fmla="*/ 38 w 411"/>
                  <a:gd name="T3" fmla="*/ 208 h 357"/>
                  <a:gd name="T4" fmla="*/ 128 w 411"/>
                  <a:gd name="T5" fmla="*/ 195 h 357"/>
                  <a:gd name="T6" fmla="*/ 145 w 411"/>
                  <a:gd name="T7" fmla="*/ 158 h 357"/>
                  <a:gd name="T8" fmla="*/ 207 w 411"/>
                  <a:gd name="T9" fmla="*/ 140 h 357"/>
                  <a:gd name="T10" fmla="*/ 211 w 411"/>
                  <a:gd name="T11" fmla="*/ 108 h 357"/>
                  <a:gd name="T12" fmla="*/ 232 w 411"/>
                  <a:gd name="T13" fmla="*/ 101 h 357"/>
                  <a:gd name="T14" fmla="*/ 222 w 411"/>
                  <a:gd name="T15" fmla="*/ 86 h 357"/>
                  <a:gd name="T16" fmla="*/ 245 w 411"/>
                  <a:gd name="T17" fmla="*/ 84 h 357"/>
                  <a:gd name="T18" fmla="*/ 261 w 411"/>
                  <a:gd name="T19" fmla="*/ 53 h 357"/>
                  <a:gd name="T20" fmla="*/ 254 w 411"/>
                  <a:gd name="T21" fmla="*/ 23 h 357"/>
                  <a:gd name="T22" fmla="*/ 335 w 411"/>
                  <a:gd name="T23" fmla="*/ 0 h 357"/>
                  <a:gd name="T24" fmla="*/ 411 w 411"/>
                  <a:gd name="T25" fmla="*/ 46 h 357"/>
                  <a:gd name="T26" fmla="*/ 391 w 411"/>
                  <a:gd name="T27" fmla="*/ 64 h 357"/>
                  <a:gd name="T28" fmla="*/ 320 w 411"/>
                  <a:gd name="T29" fmla="*/ 64 h 357"/>
                  <a:gd name="T30" fmla="*/ 321 w 411"/>
                  <a:gd name="T31" fmla="*/ 104 h 357"/>
                  <a:gd name="T32" fmla="*/ 354 w 411"/>
                  <a:gd name="T33" fmla="*/ 130 h 357"/>
                  <a:gd name="T34" fmla="*/ 334 w 411"/>
                  <a:gd name="T35" fmla="*/ 144 h 357"/>
                  <a:gd name="T36" fmla="*/ 340 w 411"/>
                  <a:gd name="T37" fmla="*/ 166 h 357"/>
                  <a:gd name="T38" fmla="*/ 265 w 411"/>
                  <a:gd name="T39" fmla="*/ 247 h 357"/>
                  <a:gd name="T40" fmla="*/ 234 w 411"/>
                  <a:gd name="T41" fmla="*/ 245 h 357"/>
                  <a:gd name="T42" fmla="*/ 211 w 411"/>
                  <a:gd name="T43" fmla="*/ 265 h 357"/>
                  <a:gd name="T44" fmla="*/ 251 w 411"/>
                  <a:gd name="T45" fmla="*/ 340 h 357"/>
                  <a:gd name="T46" fmla="*/ 195 w 411"/>
                  <a:gd name="T47" fmla="*/ 340 h 357"/>
                  <a:gd name="T48" fmla="*/ 174 w 411"/>
                  <a:gd name="T49" fmla="*/ 357 h 357"/>
                  <a:gd name="T50" fmla="*/ 133 w 411"/>
                  <a:gd name="T51" fmla="*/ 312 h 357"/>
                  <a:gd name="T52" fmla="*/ 18 w 411"/>
                  <a:gd name="T53" fmla="*/ 320 h 357"/>
                  <a:gd name="T54" fmla="*/ 57 w 411"/>
                  <a:gd name="T55" fmla="*/ 268 h 357"/>
                  <a:gd name="T56" fmla="*/ 0 w 411"/>
                  <a:gd name="T57" fmla="*/ 195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11" h="357">
                    <a:moveTo>
                      <a:pt x="0" y="195"/>
                    </a:moveTo>
                    <a:lnTo>
                      <a:pt x="38" y="208"/>
                    </a:lnTo>
                    <a:lnTo>
                      <a:pt x="128" y="195"/>
                    </a:lnTo>
                    <a:lnTo>
                      <a:pt x="145" y="158"/>
                    </a:lnTo>
                    <a:lnTo>
                      <a:pt x="207" y="140"/>
                    </a:lnTo>
                    <a:lnTo>
                      <a:pt x="211" y="108"/>
                    </a:lnTo>
                    <a:lnTo>
                      <a:pt x="232" y="101"/>
                    </a:lnTo>
                    <a:lnTo>
                      <a:pt x="222" y="86"/>
                    </a:lnTo>
                    <a:lnTo>
                      <a:pt x="245" y="84"/>
                    </a:lnTo>
                    <a:lnTo>
                      <a:pt x="261" y="53"/>
                    </a:lnTo>
                    <a:lnTo>
                      <a:pt x="254" y="23"/>
                    </a:lnTo>
                    <a:lnTo>
                      <a:pt x="335" y="0"/>
                    </a:lnTo>
                    <a:lnTo>
                      <a:pt x="411" y="46"/>
                    </a:lnTo>
                    <a:lnTo>
                      <a:pt x="391" y="64"/>
                    </a:lnTo>
                    <a:lnTo>
                      <a:pt x="320" y="64"/>
                    </a:lnTo>
                    <a:lnTo>
                      <a:pt x="321" y="104"/>
                    </a:lnTo>
                    <a:lnTo>
                      <a:pt x="354" y="130"/>
                    </a:lnTo>
                    <a:lnTo>
                      <a:pt x="334" y="144"/>
                    </a:lnTo>
                    <a:lnTo>
                      <a:pt x="340" y="166"/>
                    </a:lnTo>
                    <a:lnTo>
                      <a:pt x="265" y="247"/>
                    </a:lnTo>
                    <a:lnTo>
                      <a:pt x="234" y="245"/>
                    </a:lnTo>
                    <a:lnTo>
                      <a:pt x="211" y="265"/>
                    </a:lnTo>
                    <a:lnTo>
                      <a:pt x="251" y="340"/>
                    </a:lnTo>
                    <a:lnTo>
                      <a:pt x="195" y="340"/>
                    </a:lnTo>
                    <a:lnTo>
                      <a:pt x="174" y="357"/>
                    </a:lnTo>
                    <a:lnTo>
                      <a:pt x="133" y="312"/>
                    </a:lnTo>
                    <a:lnTo>
                      <a:pt x="18" y="320"/>
                    </a:lnTo>
                    <a:lnTo>
                      <a:pt x="57" y="268"/>
                    </a:lnTo>
                    <a:lnTo>
                      <a:pt x="0" y="19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119"/>
              <p:cNvSpPr>
                <a:spLocks/>
              </p:cNvSpPr>
              <p:nvPr/>
            </p:nvSpPr>
            <p:spPr bwMode="auto">
              <a:xfrm>
                <a:off x="7327638" y="4787653"/>
                <a:ext cx="224765" cy="180557"/>
              </a:xfrm>
              <a:custGeom>
                <a:avLst/>
                <a:gdLst>
                  <a:gd name="T0" fmla="*/ 0 w 242"/>
                  <a:gd name="T1" fmla="*/ 0 h 189"/>
                  <a:gd name="T2" fmla="*/ 4 w 242"/>
                  <a:gd name="T3" fmla="*/ 158 h 189"/>
                  <a:gd name="T4" fmla="*/ 44 w 242"/>
                  <a:gd name="T5" fmla="*/ 164 h 189"/>
                  <a:gd name="T6" fmla="*/ 82 w 242"/>
                  <a:gd name="T7" fmla="*/ 120 h 189"/>
                  <a:gd name="T8" fmla="*/ 125 w 242"/>
                  <a:gd name="T9" fmla="*/ 138 h 189"/>
                  <a:gd name="T10" fmla="*/ 165 w 242"/>
                  <a:gd name="T11" fmla="*/ 182 h 189"/>
                  <a:gd name="T12" fmla="*/ 242 w 242"/>
                  <a:gd name="T13" fmla="*/ 189 h 189"/>
                  <a:gd name="T14" fmla="*/ 155 w 242"/>
                  <a:gd name="T15" fmla="*/ 120 h 189"/>
                  <a:gd name="T16" fmla="*/ 161 w 242"/>
                  <a:gd name="T17" fmla="*/ 84 h 189"/>
                  <a:gd name="T18" fmla="*/ 120 w 242"/>
                  <a:gd name="T19" fmla="*/ 73 h 189"/>
                  <a:gd name="T20" fmla="*/ 81 w 242"/>
                  <a:gd name="T21" fmla="*/ 30 h 189"/>
                  <a:gd name="T22" fmla="*/ 0 w 242"/>
                  <a:gd name="T23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2" h="189">
                    <a:moveTo>
                      <a:pt x="0" y="0"/>
                    </a:moveTo>
                    <a:lnTo>
                      <a:pt x="4" y="158"/>
                    </a:lnTo>
                    <a:lnTo>
                      <a:pt x="44" y="164"/>
                    </a:lnTo>
                    <a:lnTo>
                      <a:pt x="82" y="120"/>
                    </a:lnTo>
                    <a:lnTo>
                      <a:pt x="125" y="138"/>
                    </a:lnTo>
                    <a:lnTo>
                      <a:pt x="165" y="182"/>
                    </a:lnTo>
                    <a:lnTo>
                      <a:pt x="242" y="189"/>
                    </a:lnTo>
                    <a:lnTo>
                      <a:pt x="155" y="120"/>
                    </a:lnTo>
                    <a:lnTo>
                      <a:pt x="161" y="84"/>
                    </a:lnTo>
                    <a:lnTo>
                      <a:pt x="120" y="73"/>
                    </a:lnTo>
                    <a:lnTo>
                      <a:pt x="81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120"/>
              <p:cNvSpPr>
                <a:spLocks/>
              </p:cNvSpPr>
              <p:nvPr/>
            </p:nvSpPr>
            <p:spPr bwMode="auto">
              <a:xfrm>
                <a:off x="7491356" y="4827776"/>
                <a:ext cx="94346" cy="45856"/>
              </a:xfrm>
              <a:custGeom>
                <a:avLst/>
                <a:gdLst>
                  <a:gd name="T0" fmla="*/ 0 w 101"/>
                  <a:gd name="T1" fmla="*/ 33 h 50"/>
                  <a:gd name="T2" fmla="*/ 60 w 101"/>
                  <a:gd name="T3" fmla="*/ 50 h 50"/>
                  <a:gd name="T4" fmla="*/ 101 w 101"/>
                  <a:gd name="T5" fmla="*/ 15 h 50"/>
                  <a:gd name="T6" fmla="*/ 84 w 101"/>
                  <a:gd name="T7" fmla="*/ 0 h 50"/>
                  <a:gd name="T8" fmla="*/ 73 w 101"/>
                  <a:gd name="T9" fmla="*/ 20 h 50"/>
                  <a:gd name="T10" fmla="*/ 0 w 101"/>
                  <a:gd name="T11" fmla="*/ 3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1" h="50">
                    <a:moveTo>
                      <a:pt x="0" y="33"/>
                    </a:moveTo>
                    <a:lnTo>
                      <a:pt x="60" y="50"/>
                    </a:lnTo>
                    <a:lnTo>
                      <a:pt x="101" y="15"/>
                    </a:lnTo>
                    <a:lnTo>
                      <a:pt x="84" y="0"/>
                    </a:lnTo>
                    <a:lnTo>
                      <a:pt x="73" y="20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121"/>
              <p:cNvSpPr>
                <a:spLocks/>
              </p:cNvSpPr>
              <p:nvPr/>
            </p:nvSpPr>
            <p:spPr bwMode="auto">
              <a:xfrm>
                <a:off x="7549628" y="4790519"/>
                <a:ext cx="49948" cy="45856"/>
              </a:xfrm>
              <a:custGeom>
                <a:avLst/>
                <a:gdLst>
                  <a:gd name="T0" fmla="*/ 0 w 52"/>
                  <a:gd name="T1" fmla="*/ 0 h 48"/>
                  <a:gd name="T2" fmla="*/ 39 w 52"/>
                  <a:gd name="T3" fmla="*/ 22 h 48"/>
                  <a:gd name="T4" fmla="*/ 52 w 52"/>
                  <a:gd name="T5" fmla="*/ 48 h 48"/>
                  <a:gd name="T6" fmla="*/ 51 w 52"/>
                  <a:gd name="T7" fmla="*/ 28 h 48"/>
                  <a:gd name="T8" fmla="*/ 0 w 5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8">
                    <a:moveTo>
                      <a:pt x="0" y="0"/>
                    </a:moveTo>
                    <a:lnTo>
                      <a:pt x="39" y="22"/>
                    </a:lnTo>
                    <a:lnTo>
                      <a:pt x="52" y="48"/>
                    </a:lnTo>
                    <a:lnTo>
                      <a:pt x="51" y="2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124"/>
              <p:cNvSpPr>
                <a:spLocks/>
              </p:cNvSpPr>
              <p:nvPr/>
            </p:nvSpPr>
            <p:spPr bwMode="auto">
              <a:xfrm>
                <a:off x="6786537" y="4463797"/>
                <a:ext cx="52723" cy="65917"/>
              </a:xfrm>
              <a:custGeom>
                <a:avLst/>
                <a:gdLst>
                  <a:gd name="T0" fmla="*/ 0 w 56"/>
                  <a:gd name="T1" fmla="*/ 70 h 70"/>
                  <a:gd name="T2" fmla="*/ 39 w 56"/>
                  <a:gd name="T3" fmla="*/ 37 h 70"/>
                  <a:gd name="T4" fmla="*/ 56 w 56"/>
                  <a:gd name="T5" fmla="*/ 0 h 70"/>
                  <a:gd name="T6" fmla="*/ 0 w 56"/>
                  <a:gd name="T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70">
                    <a:moveTo>
                      <a:pt x="0" y="70"/>
                    </a:moveTo>
                    <a:lnTo>
                      <a:pt x="39" y="37"/>
                    </a:lnTo>
                    <a:lnTo>
                      <a:pt x="56" y="0"/>
                    </a:lnTo>
                    <a:lnTo>
                      <a:pt x="0" y="7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125"/>
              <p:cNvSpPr>
                <a:spLocks/>
              </p:cNvSpPr>
              <p:nvPr/>
            </p:nvSpPr>
            <p:spPr bwMode="auto">
              <a:xfrm>
                <a:off x="6847585" y="4291838"/>
                <a:ext cx="91571" cy="143299"/>
              </a:xfrm>
              <a:custGeom>
                <a:avLst/>
                <a:gdLst>
                  <a:gd name="T0" fmla="*/ 0 w 99"/>
                  <a:gd name="T1" fmla="*/ 59 h 150"/>
                  <a:gd name="T2" fmla="*/ 19 w 99"/>
                  <a:gd name="T3" fmla="*/ 0 h 150"/>
                  <a:gd name="T4" fmla="*/ 55 w 99"/>
                  <a:gd name="T5" fmla="*/ 3 h 150"/>
                  <a:gd name="T6" fmla="*/ 63 w 99"/>
                  <a:gd name="T7" fmla="*/ 40 h 150"/>
                  <a:gd name="T8" fmla="*/ 36 w 99"/>
                  <a:gd name="T9" fmla="*/ 82 h 150"/>
                  <a:gd name="T10" fmla="*/ 42 w 99"/>
                  <a:gd name="T11" fmla="*/ 105 h 150"/>
                  <a:gd name="T12" fmla="*/ 96 w 99"/>
                  <a:gd name="T13" fmla="*/ 119 h 150"/>
                  <a:gd name="T14" fmla="*/ 99 w 99"/>
                  <a:gd name="T15" fmla="*/ 150 h 150"/>
                  <a:gd name="T16" fmla="*/ 66 w 99"/>
                  <a:gd name="T17" fmla="*/ 119 h 150"/>
                  <a:gd name="T18" fmla="*/ 66 w 99"/>
                  <a:gd name="T19" fmla="*/ 135 h 150"/>
                  <a:gd name="T20" fmla="*/ 19 w 99"/>
                  <a:gd name="T21" fmla="*/ 119 h 150"/>
                  <a:gd name="T22" fmla="*/ 0 w 99"/>
                  <a:gd name="T23" fmla="*/ 59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50">
                    <a:moveTo>
                      <a:pt x="0" y="59"/>
                    </a:moveTo>
                    <a:lnTo>
                      <a:pt x="19" y="0"/>
                    </a:lnTo>
                    <a:lnTo>
                      <a:pt x="55" y="3"/>
                    </a:lnTo>
                    <a:lnTo>
                      <a:pt x="63" y="40"/>
                    </a:lnTo>
                    <a:lnTo>
                      <a:pt x="36" y="82"/>
                    </a:lnTo>
                    <a:lnTo>
                      <a:pt x="42" y="105"/>
                    </a:lnTo>
                    <a:lnTo>
                      <a:pt x="96" y="119"/>
                    </a:lnTo>
                    <a:lnTo>
                      <a:pt x="99" y="150"/>
                    </a:lnTo>
                    <a:lnTo>
                      <a:pt x="66" y="119"/>
                    </a:lnTo>
                    <a:lnTo>
                      <a:pt x="66" y="135"/>
                    </a:lnTo>
                    <a:lnTo>
                      <a:pt x="19" y="119"/>
                    </a:lnTo>
                    <a:lnTo>
                      <a:pt x="0" y="5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126"/>
              <p:cNvSpPr>
                <a:spLocks/>
              </p:cNvSpPr>
              <p:nvPr/>
            </p:nvSpPr>
            <p:spPr bwMode="auto">
              <a:xfrm>
                <a:off x="6855909" y="4415075"/>
                <a:ext cx="24974" cy="25794"/>
              </a:xfrm>
              <a:custGeom>
                <a:avLst/>
                <a:gdLst>
                  <a:gd name="T0" fmla="*/ 0 w 28"/>
                  <a:gd name="T1" fmla="*/ 0 h 28"/>
                  <a:gd name="T2" fmla="*/ 14 w 28"/>
                  <a:gd name="T3" fmla="*/ 0 h 28"/>
                  <a:gd name="T4" fmla="*/ 28 w 28"/>
                  <a:gd name="T5" fmla="*/ 6 h 28"/>
                  <a:gd name="T6" fmla="*/ 21 w 28"/>
                  <a:gd name="T7" fmla="*/ 28 h 28"/>
                  <a:gd name="T8" fmla="*/ 0 w 2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0" y="0"/>
                    </a:moveTo>
                    <a:lnTo>
                      <a:pt x="14" y="0"/>
                    </a:lnTo>
                    <a:lnTo>
                      <a:pt x="28" y="6"/>
                    </a:lnTo>
                    <a:lnTo>
                      <a:pt x="21" y="2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127"/>
              <p:cNvSpPr>
                <a:spLocks/>
              </p:cNvSpPr>
              <p:nvPr/>
            </p:nvSpPr>
            <p:spPr bwMode="auto">
              <a:xfrm>
                <a:off x="6891983" y="4449467"/>
                <a:ext cx="24974" cy="37258"/>
              </a:xfrm>
              <a:custGeom>
                <a:avLst/>
                <a:gdLst>
                  <a:gd name="T0" fmla="*/ 0 w 25"/>
                  <a:gd name="T1" fmla="*/ 0 h 38"/>
                  <a:gd name="T2" fmla="*/ 2 w 25"/>
                  <a:gd name="T3" fmla="*/ 38 h 38"/>
                  <a:gd name="T4" fmla="*/ 25 w 25"/>
                  <a:gd name="T5" fmla="*/ 21 h 38"/>
                  <a:gd name="T6" fmla="*/ 0 w 25"/>
                  <a:gd name="T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38">
                    <a:moveTo>
                      <a:pt x="0" y="0"/>
                    </a:moveTo>
                    <a:lnTo>
                      <a:pt x="2" y="38"/>
                    </a:lnTo>
                    <a:lnTo>
                      <a:pt x="25" y="2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128"/>
              <p:cNvSpPr>
                <a:spLocks/>
              </p:cNvSpPr>
              <p:nvPr/>
            </p:nvSpPr>
            <p:spPr bwMode="auto">
              <a:xfrm>
                <a:off x="6894758" y="4501055"/>
                <a:ext cx="99896" cy="97443"/>
              </a:xfrm>
              <a:custGeom>
                <a:avLst/>
                <a:gdLst>
                  <a:gd name="T0" fmla="*/ 0 w 107"/>
                  <a:gd name="T1" fmla="*/ 70 h 101"/>
                  <a:gd name="T2" fmla="*/ 23 w 107"/>
                  <a:gd name="T3" fmla="*/ 33 h 101"/>
                  <a:gd name="T4" fmla="*/ 50 w 107"/>
                  <a:gd name="T5" fmla="*/ 39 h 101"/>
                  <a:gd name="T6" fmla="*/ 89 w 107"/>
                  <a:gd name="T7" fmla="*/ 0 h 101"/>
                  <a:gd name="T8" fmla="*/ 107 w 107"/>
                  <a:gd name="T9" fmla="*/ 23 h 101"/>
                  <a:gd name="T10" fmla="*/ 105 w 107"/>
                  <a:gd name="T11" fmla="*/ 83 h 101"/>
                  <a:gd name="T12" fmla="*/ 95 w 107"/>
                  <a:gd name="T13" fmla="*/ 59 h 101"/>
                  <a:gd name="T14" fmla="*/ 85 w 107"/>
                  <a:gd name="T15" fmla="*/ 101 h 101"/>
                  <a:gd name="T16" fmla="*/ 56 w 107"/>
                  <a:gd name="T17" fmla="*/ 89 h 101"/>
                  <a:gd name="T18" fmla="*/ 42 w 107"/>
                  <a:gd name="T19" fmla="*/ 44 h 101"/>
                  <a:gd name="T20" fmla="*/ 0 w 107"/>
                  <a:gd name="T21" fmla="*/ 7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7" h="101">
                    <a:moveTo>
                      <a:pt x="0" y="70"/>
                    </a:moveTo>
                    <a:lnTo>
                      <a:pt x="23" y="33"/>
                    </a:lnTo>
                    <a:lnTo>
                      <a:pt x="50" y="39"/>
                    </a:lnTo>
                    <a:lnTo>
                      <a:pt x="89" y="0"/>
                    </a:lnTo>
                    <a:lnTo>
                      <a:pt x="107" y="23"/>
                    </a:lnTo>
                    <a:lnTo>
                      <a:pt x="105" y="83"/>
                    </a:lnTo>
                    <a:lnTo>
                      <a:pt x="95" y="59"/>
                    </a:lnTo>
                    <a:lnTo>
                      <a:pt x="85" y="101"/>
                    </a:lnTo>
                    <a:lnTo>
                      <a:pt x="56" y="89"/>
                    </a:lnTo>
                    <a:lnTo>
                      <a:pt x="42" y="44"/>
                    </a:lnTo>
                    <a:lnTo>
                      <a:pt x="0" y="7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129"/>
              <p:cNvSpPr>
                <a:spLocks/>
              </p:cNvSpPr>
              <p:nvPr/>
            </p:nvSpPr>
            <p:spPr bwMode="auto">
              <a:xfrm>
                <a:off x="6905857" y="4478127"/>
                <a:ext cx="22199" cy="40124"/>
              </a:xfrm>
              <a:custGeom>
                <a:avLst/>
                <a:gdLst>
                  <a:gd name="T0" fmla="*/ 0 w 24"/>
                  <a:gd name="T1" fmla="*/ 25 h 41"/>
                  <a:gd name="T2" fmla="*/ 6 w 24"/>
                  <a:gd name="T3" fmla="*/ 18 h 41"/>
                  <a:gd name="T4" fmla="*/ 24 w 24"/>
                  <a:gd name="T5" fmla="*/ 0 h 41"/>
                  <a:gd name="T6" fmla="*/ 16 w 24"/>
                  <a:gd name="T7" fmla="*/ 41 h 41"/>
                  <a:gd name="T8" fmla="*/ 0 w 24"/>
                  <a:gd name="T9" fmla="*/ 2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1">
                    <a:moveTo>
                      <a:pt x="0" y="25"/>
                    </a:moveTo>
                    <a:lnTo>
                      <a:pt x="6" y="18"/>
                    </a:lnTo>
                    <a:lnTo>
                      <a:pt x="24" y="0"/>
                    </a:lnTo>
                    <a:lnTo>
                      <a:pt x="16" y="41"/>
                    </a:lnTo>
                    <a:lnTo>
                      <a:pt x="0" y="2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130"/>
              <p:cNvSpPr>
                <a:spLocks/>
              </p:cNvSpPr>
              <p:nvPr/>
            </p:nvSpPr>
            <p:spPr bwMode="auto">
              <a:xfrm>
                <a:off x="4447317" y="3311674"/>
                <a:ext cx="227540" cy="174825"/>
              </a:xfrm>
              <a:custGeom>
                <a:avLst/>
                <a:gdLst>
                  <a:gd name="T0" fmla="*/ 0 w 244"/>
                  <a:gd name="T1" fmla="*/ 33 h 182"/>
                  <a:gd name="T2" fmla="*/ 14 w 244"/>
                  <a:gd name="T3" fmla="*/ 128 h 182"/>
                  <a:gd name="T4" fmla="*/ 143 w 244"/>
                  <a:gd name="T5" fmla="*/ 178 h 182"/>
                  <a:gd name="T6" fmla="*/ 204 w 244"/>
                  <a:gd name="T7" fmla="*/ 182 h 182"/>
                  <a:gd name="T8" fmla="*/ 244 w 244"/>
                  <a:gd name="T9" fmla="*/ 135 h 182"/>
                  <a:gd name="T10" fmla="*/ 224 w 244"/>
                  <a:gd name="T11" fmla="*/ 80 h 182"/>
                  <a:gd name="T12" fmla="*/ 238 w 244"/>
                  <a:gd name="T13" fmla="*/ 65 h 182"/>
                  <a:gd name="T14" fmla="*/ 228 w 244"/>
                  <a:gd name="T15" fmla="*/ 23 h 182"/>
                  <a:gd name="T16" fmla="*/ 136 w 244"/>
                  <a:gd name="T17" fmla="*/ 10 h 182"/>
                  <a:gd name="T18" fmla="*/ 76 w 244"/>
                  <a:gd name="T19" fmla="*/ 0 h 182"/>
                  <a:gd name="T20" fmla="*/ 0 w 244"/>
                  <a:gd name="T21" fmla="*/ 33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4" h="182">
                    <a:moveTo>
                      <a:pt x="0" y="33"/>
                    </a:moveTo>
                    <a:lnTo>
                      <a:pt x="14" y="128"/>
                    </a:lnTo>
                    <a:lnTo>
                      <a:pt x="143" y="178"/>
                    </a:lnTo>
                    <a:lnTo>
                      <a:pt x="204" y="182"/>
                    </a:lnTo>
                    <a:lnTo>
                      <a:pt x="244" y="135"/>
                    </a:lnTo>
                    <a:lnTo>
                      <a:pt x="224" y="80"/>
                    </a:lnTo>
                    <a:lnTo>
                      <a:pt x="238" y="65"/>
                    </a:lnTo>
                    <a:lnTo>
                      <a:pt x="228" y="23"/>
                    </a:lnTo>
                    <a:lnTo>
                      <a:pt x="136" y="10"/>
                    </a:lnTo>
                    <a:lnTo>
                      <a:pt x="76" y="0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131"/>
              <p:cNvSpPr>
                <a:spLocks/>
              </p:cNvSpPr>
              <p:nvPr/>
            </p:nvSpPr>
            <p:spPr bwMode="auto">
              <a:xfrm>
                <a:off x="3920090" y="3698581"/>
                <a:ext cx="72147" cy="128969"/>
              </a:xfrm>
              <a:custGeom>
                <a:avLst/>
                <a:gdLst>
                  <a:gd name="T0" fmla="*/ 0 w 76"/>
                  <a:gd name="T1" fmla="*/ 88 h 135"/>
                  <a:gd name="T2" fmla="*/ 15 w 76"/>
                  <a:gd name="T3" fmla="*/ 0 h 135"/>
                  <a:gd name="T4" fmla="*/ 76 w 76"/>
                  <a:gd name="T5" fmla="*/ 5 h 135"/>
                  <a:gd name="T6" fmla="*/ 49 w 76"/>
                  <a:gd name="T7" fmla="*/ 62 h 135"/>
                  <a:gd name="T8" fmla="*/ 49 w 76"/>
                  <a:gd name="T9" fmla="*/ 132 h 135"/>
                  <a:gd name="T10" fmla="*/ 12 w 76"/>
                  <a:gd name="T11" fmla="*/ 135 h 135"/>
                  <a:gd name="T12" fmla="*/ 17 w 76"/>
                  <a:gd name="T13" fmla="*/ 92 h 135"/>
                  <a:gd name="T14" fmla="*/ 0 w 76"/>
                  <a:gd name="T15" fmla="*/ 8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135">
                    <a:moveTo>
                      <a:pt x="0" y="88"/>
                    </a:moveTo>
                    <a:lnTo>
                      <a:pt x="15" y="0"/>
                    </a:lnTo>
                    <a:lnTo>
                      <a:pt x="76" y="5"/>
                    </a:lnTo>
                    <a:lnTo>
                      <a:pt x="49" y="62"/>
                    </a:lnTo>
                    <a:lnTo>
                      <a:pt x="49" y="132"/>
                    </a:lnTo>
                    <a:lnTo>
                      <a:pt x="12" y="135"/>
                    </a:lnTo>
                    <a:lnTo>
                      <a:pt x="17" y="92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132"/>
              <p:cNvSpPr>
                <a:spLocks/>
              </p:cNvSpPr>
              <p:nvPr/>
            </p:nvSpPr>
            <p:spPr bwMode="auto">
              <a:xfrm>
                <a:off x="4586060" y="3512292"/>
                <a:ext cx="216440" cy="128969"/>
              </a:xfrm>
              <a:custGeom>
                <a:avLst/>
                <a:gdLst>
                  <a:gd name="T0" fmla="*/ 0 w 233"/>
                  <a:gd name="T1" fmla="*/ 67 h 135"/>
                  <a:gd name="T2" fmla="*/ 63 w 233"/>
                  <a:gd name="T3" fmla="*/ 124 h 135"/>
                  <a:gd name="T4" fmla="*/ 207 w 233"/>
                  <a:gd name="T5" fmla="*/ 135 h 135"/>
                  <a:gd name="T6" fmla="*/ 233 w 233"/>
                  <a:gd name="T7" fmla="*/ 88 h 135"/>
                  <a:gd name="T8" fmla="*/ 195 w 233"/>
                  <a:gd name="T9" fmla="*/ 85 h 135"/>
                  <a:gd name="T10" fmla="*/ 193 w 233"/>
                  <a:gd name="T11" fmla="*/ 44 h 135"/>
                  <a:gd name="T12" fmla="*/ 160 w 233"/>
                  <a:gd name="T13" fmla="*/ 0 h 135"/>
                  <a:gd name="T14" fmla="*/ 63 w 233"/>
                  <a:gd name="T15" fmla="*/ 10 h 135"/>
                  <a:gd name="T16" fmla="*/ 0 w 233"/>
                  <a:gd name="T17" fmla="*/ 6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3" h="135">
                    <a:moveTo>
                      <a:pt x="0" y="67"/>
                    </a:moveTo>
                    <a:lnTo>
                      <a:pt x="63" y="124"/>
                    </a:lnTo>
                    <a:lnTo>
                      <a:pt x="207" y="135"/>
                    </a:lnTo>
                    <a:lnTo>
                      <a:pt x="233" y="88"/>
                    </a:lnTo>
                    <a:lnTo>
                      <a:pt x="195" y="85"/>
                    </a:lnTo>
                    <a:lnTo>
                      <a:pt x="193" y="44"/>
                    </a:lnTo>
                    <a:lnTo>
                      <a:pt x="160" y="0"/>
                    </a:lnTo>
                    <a:lnTo>
                      <a:pt x="63" y="10"/>
                    </a:lnTo>
                    <a:lnTo>
                      <a:pt x="0" y="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133"/>
              <p:cNvSpPr>
                <a:spLocks/>
              </p:cNvSpPr>
              <p:nvPr/>
            </p:nvSpPr>
            <p:spPr bwMode="auto">
              <a:xfrm>
                <a:off x="4913496" y="3953653"/>
                <a:ext cx="477279" cy="409835"/>
              </a:xfrm>
              <a:custGeom>
                <a:avLst/>
                <a:gdLst>
                  <a:gd name="T0" fmla="*/ 0 w 515"/>
                  <a:gd name="T1" fmla="*/ 112 h 429"/>
                  <a:gd name="T2" fmla="*/ 7 w 515"/>
                  <a:gd name="T3" fmla="*/ 75 h 429"/>
                  <a:gd name="T4" fmla="*/ 34 w 515"/>
                  <a:gd name="T5" fmla="*/ 82 h 429"/>
                  <a:gd name="T6" fmla="*/ 68 w 515"/>
                  <a:gd name="T7" fmla="*/ 60 h 429"/>
                  <a:gd name="T8" fmla="*/ 81 w 515"/>
                  <a:gd name="T9" fmla="*/ 44 h 429"/>
                  <a:gd name="T10" fmla="*/ 56 w 515"/>
                  <a:gd name="T11" fmla="*/ 18 h 429"/>
                  <a:gd name="T12" fmla="*/ 110 w 515"/>
                  <a:gd name="T13" fmla="*/ 0 h 429"/>
                  <a:gd name="T14" fmla="*/ 221 w 515"/>
                  <a:gd name="T15" fmla="*/ 50 h 429"/>
                  <a:gd name="T16" fmla="*/ 221 w 515"/>
                  <a:gd name="T17" fmla="*/ 68 h 429"/>
                  <a:gd name="T18" fmla="*/ 247 w 515"/>
                  <a:gd name="T19" fmla="*/ 80 h 429"/>
                  <a:gd name="T20" fmla="*/ 271 w 515"/>
                  <a:gd name="T21" fmla="*/ 92 h 429"/>
                  <a:gd name="T22" fmla="*/ 291 w 515"/>
                  <a:gd name="T23" fmla="*/ 82 h 429"/>
                  <a:gd name="T24" fmla="*/ 337 w 515"/>
                  <a:gd name="T25" fmla="*/ 97 h 429"/>
                  <a:gd name="T26" fmla="*/ 395 w 515"/>
                  <a:gd name="T27" fmla="*/ 195 h 429"/>
                  <a:gd name="T28" fmla="*/ 402 w 515"/>
                  <a:gd name="T29" fmla="*/ 202 h 429"/>
                  <a:gd name="T30" fmla="*/ 427 w 515"/>
                  <a:gd name="T31" fmla="*/ 239 h 429"/>
                  <a:gd name="T32" fmla="*/ 504 w 515"/>
                  <a:gd name="T33" fmla="*/ 249 h 429"/>
                  <a:gd name="T34" fmla="*/ 515 w 515"/>
                  <a:gd name="T35" fmla="*/ 268 h 429"/>
                  <a:gd name="T36" fmla="*/ 497 w 515"/>
                  <a:gd name="T37" fmla="*/ 318 h 429"/>
                  <a:gd name="T38" fmla="*/ 427 w 515"/>
                  <a:gd name="T39" fmla="*/ 342 h 429"/>
                  <a:gd name="T40" fmla="*/ 347 w 515"/>
                  <a:gd name="T41" fmla="*/ 361 h 429"/>
                  <a:gd name="T42" fmla="*/ 285 w 515"/>
                  <a:gd name="T43" fmla="*/ 429 h 429"/>
                  <a:gd name="T44" fmla="*/ 285 w 515"/>
                  <a:gd name="T45" fmla="*/ 402 h 429"/>
                  <a:gd name="T46" fmla="*/ 240 w 515"/>
                  <a:gd name="T47" fmla="*/ 386 h 429"/>
                  <a:gd name="T48" fmla="*/ 195 w 515"/>
                  <a:gd name="T49" fmla="*/ 408 h 429"/>
                  <a:gd name="T50" fmla="*/ 151 w 515"/>
                  <a:gd name="T51" fmla="*/ 331 h 429"/>
                  <a:gd name="T52" fmla="*/ 116 w 515"/>
                  <a:gd name="T53" fmla="*/ 301 h 429"/>
                  <a:gd name="T54" fmla="*/ 93 w 515"/>
                  <a:gd name="T55" fmla="*/ 221 h 429"/>
                  <a:gd name="T56" fmla="*/ 0 w 515"/>
                  <a:gd name="T57" fmla="*/ 112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15" h="429">
                    <a:moveTo>
                      <a:pt x="0" y="112"/>
                    </a:moveTo>
                    <a:lnTo>
                      <a:pt x="7" y="75"/>
                    </a:lnTo>
                    <a:lnTo>
                      <a:pt x="34" y="82"/>
                    </a:lnTo>
                    <a:lnTo>
                      <a:pt x="68" y="60"/>
                    </a:lnTo>
                    <a:lnTo>
                      <a:pt x="81" y="44"/>
                    </a:lnTo>
                    <a:lnTo>
                      <a:pt x="56" y="18"/>
                    </a:lnTo>
                    <a:lnTo>
                      <a:pt x="110" y="0"/>
                    </a:lnTo>
                    <a:lnTo>
                      <a:pt x="221" y="50"/>
                    </a:lnTo>
                    <a:lnTo>
                      <a:pt x="221" y="68"/>
                    </a:lnTo>
                    <a:lnTo>
                      <a:pt x="247" y="80"/>
                    </a:lnTo>
                    <a:lnTo>
                      <a:pt x="271" y="92"/>
                    </a:lnTo>
                    <a:lnTo>
                      <a:pt x="291" y="82"/>
                    </a:lnTo>
                    <a:lnTo>
                      <a:pt x="337" y="97"/>
                    </a:lnTo>
                    <a:lnTo>
                      <a:pt x="395" y="195"/>
                    </a:lnTo>
                    <a:lnTo>
                      <a:pt x="402" y="202"/>
                    </a:lnTo>
                    <a:lnTo>
                      <a:pt x="427" y="239"/>
                    </a:lnTo>
                    <a:lnTo>
                      <a:pt x="504" y="249"/>
                    </a:lnTo>
                    <a:lnTo>
                      <a:pt x="515" y="268"/>
                    </a:lnTo>
                    <a:lnTo>
                      <a:pt x="497" y="318"/>
                    </a:lnTo>
                    <a:lnTo>
                      <a:pt x="427" y="342"/>
                    </a:lnTo>
                    <a:lnTo>
                      <a:pt x="347" y="361"/>
                    </a:lnTo>
                    <a:lnTo>
                      <a:pt x="285" y="429"/>
                    </a:lnTo>
                    <a:lnTo>
                      <a:pt x="285" y="402"/>
                    </a:lnTo>
                    <a:lnTo>
                      <a:pt x="240" y="386"/>
                    </a:lnTo>
                    <a:lnTo>
                      <a:pt x="195" y="408"/>
                    </a:lnTo>
                    <a:lnTo>
                      <a:pt x="151" y="331"/>
                    </a:lnTo>
                    <a:lnTo>
                      <a:pt x="116" y="301"/>
                    </a:lnTo>
                    <a:lnTo>
                      <a:pt x="93" y="22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134"/>
              <p:cNvSpPr>
                <a:spLocks/>
              </p:cNvSpPr>
              <p:nvPr/>
            </p:nvSpPr>
            <p:spPr bwMode="auto">
              <a:xfrm>
                <a:off x="4574961" y="2411757"/>
                <a:ext cx="3868178" cy="1278226"/>
              </a:xfrm>
              <a:custGeom>
                <a:avLst/>
                <a:gdLst>
                  <a:gd name="T0" fmla="*/ 69 w 4183"/>
                  <a:gd name="T1" fmla="*/ 842 h 1339"/>
                  <a:gd name="T2" fmla="*/ 221 w 4183"/>
                  <a:gd name="T3" fmla="*/ 733 h 1339"/>
                  <a:gd name="T4" fmla="*/ 219 w 4183"/>
                  <a:gd name="T5" fmla="*/ 434 h 1339"/>
                  <a:gd name="T6" fmla="*/ 398 w 4183"/>
                  <a:gd name="T7" fmla="*/ 398 h 1339"/>
                  <a:gd name="T8" fmla="*/ 439 w 4183"/>
                  <a:gd name="T9" fmla="*/ 619 h 1339"/>
                  <a:gd name="T10" fmla="*/ 493 w 4183"/>
                  <a:gd name="T11" fmla="*/ 548 h 1339"/>
                  <a:gd name="T12" fmla="*/ 622 w 4183"/>
                  <a:gd name="T13" fmla="*/ 472 h 1339"/>
                  <a:gd name="T14" fmla="*/ 963 w 4183"/>
                  <a:gd name="T15" fmla="*/ 405 h 1339"/>
                  <a:gd name="T16" fmla="*/ 1213 w 4183"/>
                  <a:gd name="T17" fmla="*/ 415 h 1339"/>
                  <a:gd name="T18" fmla="*/ 1219 w 4183"/>
                  <a:gd name="T19" fmla="*/ 232 h 1339"/>
                  <a:gd name="T20" fmla="*/ 1310 w 4183"/>
                  <a:gd name="T21" fmla="*/ 461 h 1339"/>
                  <a:gd name="T22" fmla="*/ 1364 w 4183"/>
                  <a:gd name="T23" fmla="*/ 415 h 1339"/>
                  <a:gd name="T24" fmla="*/ 1423 w 4183"/>
                  <a:gd name="T25" fmla="*/ 415 h 1339"/>
                  <a:gd name="T26" fmla="*/ 1362 w 4183"/>
                  <a:gd name="T27" fmla="*/ 301 h 1339"/>
                  <a:gd name="T28" fmla="*/ 1559 w 4183"/>
                  <a:gd name="T29" fmla="*/ 292 h 1339"/>
                  <a:gd name="T30" fmla="*/ 1641 w 4183"/>
                  <a:gd name="T31" fmla="*/ 188 h 1339"/>
                  <a:gd name="T32" fmla="*/ 1867 w 4183"/>
                  <a:gd name="T33" fmla="*/ 78 h 1339"/>
                  <a:gd name="T34" fmla="*/ 1998 w 4183"/>
                  <a:gd name="T35" fmla="*/ 34 h 1339"/>
                  <a:gd name="T36" fmla="*/ 2308 w 4183"/>
                  <a:gd name="T37" fmla="*/ 90 h 1339"/>
                  <a:gd name="T38" fmla="*/ 2125 w 4183"/>
                  <a:gd name="T39" fmla="*/ 221 h 1339"/>
                  <a:gd name="T40" fmla="*/ 2328 w 4183"/>
                  <a:gd name="T41" fmla="*/ 222 h 1339"/>
                  <a:gd name="T42" fmla="*/ 2539 w 4183"/>
                  <a:gd name="T43" fmla="*/ 192 h 1339"/>
                  <a:gd name="T44" fmla="*/ 2839 w 4183"/>
                  <a:gd name="T45" fmla="*/ 292 h 1339"/>
                  <a:gd name="T46" fmla="*/ 3169 w 4183"/>
                  <a:gd name="T47" fmla="*/ 291 h 1339"/>
                  <a:gd name="T48" fmla="*/ 3497 w 4183"/>
                  <a:gd name="T49" fmla="*/ 376 h 1339"/>
                  <a:gd name="T50" fmla="*/ 3700 w 4183"/>
                  <a:gd name="T51" fmla="*/ 364 h 1339"/>
                  <a:gd name="T52" fmla="*/ 4096 w 4183"/>
                  <a:gd name="T53" fmla="*/ 498 h 1339"/>
                  <a:gd name="T54" fmla="*/ 4076 w 4183"/>
                  <a:gd name="T55" fmla="*/ 593 h 1339"/>
                  <a:gd name="T56" fmla="*/ 3946 w 4183"/>
                  <a:gd name="T57" fmla="*/ 519 h 1339"/>
                  <a:gd name="T58" fmla="*/ 3906 w 4183"/>
                  <a:gd name="T59" fmla="*/ 672 h 1339"/>
                  <a:gd name="T60" fmla="*/ 3589 w 4183"/>
                  <a:gd name="T61" fmla="*/ 740 h 1339"/>
                  <a:gd name="T62" fmla="*/ 3496 w 4183"/>
                  <a:gd name="T63" fmla="*/ 890 h 1339"/>
                  <a:gd name="T64" fmla="*/ 3363 w 4183"/>
                  <a:gd name="T65" fmla="*/ 1071 h 1339"/>
                  <a:gd name="T66" fmla="*/ 3543 w 4183"/>
                  <a:gd name="T67" fmla="*/ 677 h 1339"/>
                  <a:gd name="T68" fmla="*/ 3297 w 4183"/>
                  <a:gd name="T69" fmla="*/ 765 h 1339"/>
                  <a:gd name="T70" fmla="*/ 3015 w 4183"/>
                  <a:gd name="T71" fmla="*/ 790 h 1339"/>
                  <a:gd name="T72" fmla="*/ 2911 w 4183"/>
                  <a:gd name="T73" fmla="*/ 984 h 1339"/>
                  <a:gd name="T74" fmla="*/ 2962 w 4183"/>
                  <a:gd name="T75" fmla="*/ 1075 h 1339"/>
                  <a:gd name="T76" fmla="*/ 2735 w 4183"/>
                  <a:gd name="T77" fmla="*/ 1301 h 1339"/>
                  <a:gd name="T78" fmla="*/ 2599 w 4183"/>
                  <a:gd name="T79" fmla="*/ 1004 h 1339"/>
                  <a:gd name="T80" fmla="*/ 2324 w 4183"/>
                  <a:gd name="T81" fmla="*/ 1093 h 1339"/>
                  <a:gd name="T82" fmla="*/ 1915 w 4183"/>
                  <a:gd name="T83" fmla="*/ 1098 h 1339"/>
                  <a:gd name="T84" fmla="*/ 1479 w 4183"/>
                  <a:gd name="T85" fmla="*/ 1097 h 1339"/>
                  <a:gd name="T86" fmla="*/ 1282 w 4183"/>
                  <a:gd name="T87" fmla="*/ 998 h 1339"/>
                  <a:gd name="T88" fmla="*/ 1042 w 4183"/>
                  <a:gd name="T89" fmla="*/ 927 h 1339"/>
                  <a:gd name="T90" fmla="*/ 876 w 4183"/>
                  <a:gd name="T91" fmla="*/ 959 h 1339"/>
                  <a:gd name="T92" fmla="*/ 913 w 4183"/>
                  <a:gd name="T93" fmla="*/ 1071 h 1339"/>
                  <a:gd name="T94" fmla="*/ 800 w 4183"/>
                  <a:gd name="T95" fmla="*/ 1061 h 1339"/>
                  <a:gd name="T96" fmla="*/ 656 w 4183"/>
                  <a:gd name="T97" fmla="*/ 1085 h 1339"/>
                  <a:gd name="T98" fmla="*/ 652 w 4183"/>
                  <a:gd name="T99" fmla="*/ 1154 h 1339"/>
                  <a:gd name="T100" fmla="*/ 683 w 4183"/>
                  <a:gd name="T101" fmla="*/ 1211 h 1339"/>
                  <a:gd name="T102" fmla="*/ 639 w 4183"/>
                  <a:gd name="T103" fmla="*/ 1315 h 1339"/>
                  <a:gd name="T104" fmla="*/ 472 w 4183"/>
                  <a:gd name="T105" fmla="*/ 1274 h 1339"/>
                  <a:gd name="T106" fmla="*/ 479 w 4183"/>
                  <a:gd name="T107" fmla="*/ 1118 h 1339"/>
                  <a:gd name="T108" fmla="*/ 325 w 4183"/>
                  <a:gd name="T109" fmla="*/ 1023 h 1339"/>
                  <a:gd name="T110" fmla="*/ 282 w 4183"/>
                  <a:gd name="T111" fmla="*/ 997 h 1339"/>
                  <a:gd name="T112" fmla="*/ 169 w 4183"/>
                  <a:gd name="T113" fmla="*/ 917 h 1339"/>
                  <a:gd name="T114" fmla="*/ 102 w 4183"/>
                  <a:gd name="T115" fmla="*/ 983 h 1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183" h="1339">
                    <a:moveTo>
                      <a:pt x="0" y="953"/>
                    </a:moveTo>
                    <a:lnTo>
                      <a:pt x="35" y="920"/>
                    </a:lnTo>
                    <a:lnTo>
                      <a:pt x="24" y="934"/>
                    </a:lnTo>
                    <a:lnTo>
                      <a:pt x="38" y="939"/>
                    </a:lnTo>
                    <a:lnTo>
                      <a:pt x="35" y="874"/>
                    </a:lnTo>
                    <a:lnTo>
                      <a:pt x="48" y="846"/>
                    </a:lnTo>
                    <a:lnTo>
                      <a:pt x="69" y="842"/>
                    </a:lnTo>
                    <a:lnTo>
                      <a:pt x="109" y="869"/>
                    </a:lnTo>
                    <a:lnTo>
                      <a:pt x="118" y="816"/>
                    </a:lnTo>
                    <a:lnTo>
                      <a:pt x="101" y="817"/>
                    </a:lnTo>
                    <a:lnTo>
                      <a:pt x="94" y="787"/>
                    </a:lnTo>
                    <a:lnTo>
                      <a:pt x="259" y="759"/>
                    </a:lnTo>
                    <a:lnTo>
                      <a:pt x="219" y="749"/>
                    </a:lnTo>
                    <a:lnTo>
                      <a:pt x="221" y="733"/>
                    </a:lnTo>
                    <a:lnTo>
                      <a:pt x="195" y="739"/>
                    </a:lnTo>
                    <a:lnTo>
                      <a:pt x="291" y="659"/>
                    </a:lnTo>
                    <a:lnTo>
                      <a:pt x="248" y="576"/>
                    </a:lnTo>
                    <a:lnTo>
                      <a:pt x="258" y="538"/>
                    </a:lnTo>
                    <a:lnTo>
                      <a:pt x="234" y="493"/>
                    </a:lnTo>
                    <a:lnTo>
                      <a:pt x="254" y="468"/>
                    </a:lnTo>
                    <a:lnTo>
                      <a:pt x="219" y="434"/>
                    </a:lnTo>
                    <a:lnTo>
                      <a:pt x="229" y="405"/>
                    </a:lnTo>
                    <a:lnTo>
                      <a:pt x="275" y="372"/>
                    </a:lnTo>
                    <a:lnTo>
                      <a:pt x="299" y="368"/>
                    </a:lnTo>
                    <a:lnTo>
                      <a:pt x="331" y="376"/>
                    </a:lnTo>
                    <a:lnTo>
                      <a:pt x="304" y="384"/>
                    </a:lnTo>
                    <a:lnTo>
                      <a:pt x="325" y="395"/>
                    </a:lnTo>
                    <a:lnTo>
                      <a:pt x="398" y="398"/>
                    </a:lnTo>
                    <a:lnTo>
                      <a:pt x="526" y="466"/>
                    </a:lnTo>
                    <a:lnTo>
                      <a:pt x="529" y="499"/>
                    </a:lnTo>
                    <a:lnTo>
                      <a:pt x="474" y="528"/>
                    </a:lnTo>
                    <a:lnTo>
                      <a:pt x="301" y="488"/>
                    </a:lnTo>
                    <a:lnTo>
                      <a:pt x="372" y="536"/>
                    </a:lnTo>
                    <a:lnTo>
                      <a:pt x="369" y="592"/>
                    </a:lnTo>
                    <a:lnTo>
                      <a:pt x="439" y="619"/>
                    </a:lnTo>
                    <a:lnTo>
                      <a:pt x="456" y="613"/>
                    </a:lnTo>
                    <a:lnTo>
                      <a:pt x="449" y="592"/>
                    </a:lnTo>
                    <a:lnTo>
                      <a:pt x="416" y="582"/>
                    </a:lnTo>
                    <a:lnTo>
                      <a:pt x="424" y="563"/>
                    </a:lnTo>
                    <a:lnTo>
                      <a:pt x="455" y="585"/>
                    </a:lnTo>
                    <a:lnTo>
                      <a:pt x="522" y="592"/>
                    </a:lnTo>
                    <a:lnTo>
                      <a:pt x="493" y="548"/>
                    </a:lnTo>
                    <a:lnTo>
                      <a:pt x="556" y="509"/>
                    </a:lnTo>
                    <a:lnTo>
                      <a:pt x="602" y="536"/>
                    </a:lnTo>
                    <a:lnTo>
                      <a:pt x="601" y="436"/>
                    </a:lnTo>
                    <a:lnTo>
                      <a:pt x="582" y="421"/>
                    </a:lnTo>
                    <a:lnTo>
                      <a:pt x="656" y="444"/>
                    </a:lnTo>
                    <a:lnTo>
                      <a:pt x="662" y="455"/>
                    </a:lnTo>
                    <a:lnTo>
                      <a:pt x="622" y="472"/>
                    </a:lnTo>
                    <a:lnTo>
                      <a:pt x="662" y="505"/>
                    </a:lnTo>
                    <a:lnTo>
                      <a:pt x="696" y="468"/>
                    </a:lnTo>
                    <a:lnTo>
                      <a:pt x="838" y="409"/>
                    </a:lnTo>
                    <a:lnTo>
                      <a:pt x="859" y="405"/>
                    </a:lnTo>
                    <a:lnTo>
                      <a:pt x="838" y="416"/>
                    </a:lnTo>
                    <a:lnTo>
                      <a:pt x="862" y="445"/>
                    </a:lnTo>
                    <a:lnTo>
                      <a:pt x="963" y="405"/>
                    </a:lnTo>
                    <a:lnTo>
                      <a:pt x="986" y="435"/>
                    </a:lnTo>
                    <a:lnTo>
                      <a:pt x="1010" y="412"/>
                    </a:lnTo>
                    <a:lnTo>
                      <a:pt x="997" y="381"/>
                    </a:lnTo>
                    <a:lnTo>
                      <a:pt x="1012" y="371"/>
                    </a:lnTo>
                    <a:lnTo>
                      <a:pt x="1090" y="386"/>
                    </a:lnTo>
                    <a:lnTo>
                      <a:pt x="1193" y="442"/>
                    </a:lnTo>
                    <a:lnTo>
                      <a:pt x="1213" y="415"/>
                    </a:lnTo>
                    <a:lnTo>
                      <a:pt x="1190" y="386"/>
                    </a:lnTo>
                    <a:lnTo>
                      <a:pt x="1159" y="379"/>
                    </a:lnTo>
                    <a:lnTo>
                      <a:pt x="1172" y="335"/>
                    </a:lnTo>
                    <a:lnTo>
                      <a:pt x="1150" y="328"/>
                    </a:lnTo>
                    <a:lnTo>
                      <a:pt x="1157" y="308"/>
                    </a:lnTo>
                    <a:lnTo>
                      <a:pt x="1194" y="287"/>
                    </a:lnTo>
                    <a:lnTo>
                      <a:pt x="1219" y="232"/>
                    </a:lnTo>
                    <a:lnTo>
                      <a:pt x="1273" y="234"/>
                    </a:lnTo>
                    <a:lnTo>
                      <a:pt x="1297" y="241"/>
                    </a:lnTo>
                    <a:lnTo>
                      <a:pt x="1277" y="298"/>
                    </a:lnTo>
                    <a:lnTo>
                      <a:pt x="1300" y="327"/>
                    </a:lnTo>
                    <a:lnTo>
                      <a:pt x="1293" y="405"/>
                    </a:lnTo>
                    <a:lnTo>
                      <a:pt x="1320" y="432"/>
                    </a:lnTo>
                    <a:lnTo>
                      <a:pt x="1310" y="461"/>
                    </a:lnTo>
                    <a:lnTo>
                      <a:pt x="1270" y="482"/>
                    </a:lnTo>
                    <a:lnTo>
                      <a:pt x="1282" y="493"/>
                    </a:lnTo>
                    <a:lnTo>
                      <a:pt x="1229" y="503"/>
                    </a:lnTo>
                    <a:lnTo>
                      <a:pt x="1284" y="523"/>
                    </a:lnTo>
                    <a:lnTo>
                      <a:pt x="1349" y="461"/>
                    </a:lnTo>
                    <a:lnTo>
                      <a:pt x="1342" y="421"/>
                    </a:lnTo>
                    <a:lnTo>
                      <a:pt x="1364" y="415"/>
                    </a:lnTo>
                    <a:lnTo>
                      <a:pt x="1397" y="408"/>
                    </a:lnTo>
                    <a:lnTo>
                      <a:pt x="1413" y="431"/>
                    </a:lnTo>
                    <a:lnTo>
                      <a:pt x="1411" y="459"/>
                    </a:lnTo>
                    <a:lnTo>
                      <a:pt x="1453" y="468"/>
                    </a:lnTo>
                    <a:lnTo>
                      <a:pt x="1421" y="458"/>
                    </a:lnTo>
                    <a:lnTo>
                      <a:pt x="1434" y="442"/>
                    </a:lnTo>
                    <a:lnTo>
                      <a:pt x="1423" y="415"/>
                    </a:lnTo>
                    <a:lnTo>
                      <a:pt x="1327" y="398"/>
                    </a:lnTo>
                    <a:lnTo>
                      <a:pt x="1342" y="337"/>
                    </a:lnTo>
                    <a:lnTo>
                      <a:pt x="1309" y="298"/>
                    </a:lnTo>
                    <a:lnTo>
                      <a:pt x="1356" y="262"/>
                    </a:lnTo>
                    <a:lnTo>
                      <a:pt x="1350" y="238"/>
                    </a:lnTo>
                    <a:lnTo>
                      <a:pt x="1373" y="251"/>
                    </a:lnTo>
                    <a:lnTo>
                      <a:pt x="1362" y="301"/>
                    </a:lnTo>
                    <a:lnTo>
                      <a:pt x="1377" y="308"/>
                    </a:lnTo>
                    <a:lnTo>
                      <a:pt x="1440" y="324"/>
                    </a:lnTo>
                    <a:lnTo>
                      <a:pt x="1382" y="282"/>
                    </a:lnTo>
                    <a:lnTo>
                      <a:pt x="1427" y="284"/>
                    </a:lnTo>
                    <a:lnTo>
                      <a:pt x="1417" y="268"/>
                    </a:lnTo>
                    <a:lnTo>
                      <a:pt x="1440" y="260"/>
                    </a:lnTo>
                    <a:lnTo>
                      <a:pt x="1559" y="292"/>
                    </a:lnTo>
                    <a:lnTo>
                      <a:pt x="1536" y="314"/>
                    </a:lnTo>
                    <a:lnTo>
                      <a:pt x="1533" y="345"/>
                    </a:lnTo>
                    <a:lnTo>
                      <a:pt x="1557" y="364"/>
                    </a:lnTo>
                    <a:lnTo>
                      <a:pt x="1570" y="292"/>
                    </a:lnTo>
                    <a:lnTo>
                      <a:pt x="1506" y="255"/>
                    </a:lnTo>
                    <a:lnTo>
                      <a:pt x="1491" y="207"/>
                    </a:lnTo>
                    <a:lnTo>
                      <a:pt x="1641" y="188"/>
                    </a:lnTo>
                    <a:lnTo>
                      <a:pt x="1623" y="143"/>
                    </a:lnTo>
                    <a:lnTo>
                      <a:pt x="1641" y="153"/>
                    </a:lnTo>
                    <a:lnTo>
                      <a:pt x="1667" y="135"/>
                    </a:lnTo>
                    <a:lnTo>
                      <a:pt x="1648" y="130"/>
                    </a:lnTo>
                    <a:lnTo>
                      <a:pt x="1807" y="93"/>
                    </a:lnTo>
                    <a:lnTo>
                      <a:pt x="1793" y="83"/>
                    </a:lnTo>
                    <a:lnTo>
                      <a:pt x="1867" y="78"/>
                    </a:lnTo>
                    <a:lnTo>
                      <a:pt x="1865" y="90"/>
                    </a:lnTo>
                    <a:lnTo>
                      <a:pt x="1884" y="90"/>
                    </a:lnTo>
                    <a:lnTo>
                      <a:pt x="1937" y="74"/>
                    </a:lnTo>
                    <a:lnTo>
                      <a:pt x="1961" y="84"/>
                    </a:lnTo>
                    <a:lnTo>
                      <a:pt x="1938" y="64"/>
                    </a:lnTo>
                    <a:lnTo>
                      <a:pt x="1998" y="60"/>
                    </a:lnTo>
                    <a:lnTo>
                      <a:pt x="1998" y="34"/>
                    </a:lnTo>
                    <a:lnTo>
                      <a:pt x="2070" y="0"/>
                    </a:lnTo>
                    <a:lnTo>
                      <a:pt x="2118" y="20"/>
                    </a:lnTo>
                    <a:lnTo>
                      <a:pt x="2077" y="38"/>
                    </a:lnTo>
                    <a:lnTo>
                      <a:pt x="2148" y="37"/>
                    </a:lnTo>
                    <a:lnTo>
                      <a:pt x="2120" y="64"/>
                    </a:lnTo>
                    <a:lnTo>
                      <a:pt x="2241" y="50"/>
                    </a:lnTo>
                    <a:lnTo>
                      <a:pt x="2308" y="90"/>
                    </a:lnTo>
                    <a:lnTo>
                      <a:pt x="2297" y="105"/>
                    </a:lnTo>
                    <a:lnTo>
                      <a:pt x="2275" y="97"/>
                    </a:lnTo>
                    <a:lnTo>
                      <a:pt x="2305" y="110"/>
                    </a:lnTo>
                    <a:lnTo>
                      <a:pt x="2290" y="134"/>
                    </a:lnTo>
                    <a:lnTo>
                      <a:pt x="2070" y="251"/>
                    </a:lnTo>
                    <a:lnTo>
                      <a:pt x="2140" y="237"/>
                    </a:lnTo>
                    <a:lnTo>
                      <a:pt x="2125" y="221"/>
                    </a:lnTo>
                    <a:lnTo>
                      <a:pt x="2237" y="198"/>
                    </a:lnTo>
                    <a:lnTo>
                      <a:pt x="2205" y="202"/>
                    </a:lnTo>
                    <a:lnTo>
                      <a:pt x="2212" y="182"/>
                    </a:lnTo>
                    <a:lnTo>
                      <a:pt x="2275" y="198"/>
                    </a:lnTo>
                    <a:lnTo>
                      <a:pt x="2284" y="182"/>
                    </a:lnTo>
                    <a:lnTo>
                      <a:pt x="2298" y="221"/>
                    </a:lnTo>
                    <a:lnTo>
                      <a:pt x="2328" y="222"/>
                    </a:lnTo>
                    <a:lnTo>
                      <a:pt x="2301" y="207"/>
                    </a:lnTo>
                    <a:lnTo>
                      <a:pt x="2359" y="197"/>
                    </a:lnTo>
                    <a:lnTo>
                      <a:pt x="2429" y="207"/>
                    </a:lnTo>
                    <a:lnTo>
                      <a:pt x="2422" y="221"/>
                    </a:lnTo>
                    <a:lnTo>
                      <a:pt x="2485" y="232"/>
                    </a:lnTo>
                    <a:lnTo>
                      <a:pt x="2538" y="230"/>
                    </a:lnTo>
                    <a:lnTo>
                      <a:pt x="2539" y="192"/>
                    </a:lnTo>
                    <a:lnTo>
                      <a:pt x="2556" y="190"/>
                    </a:lnTo>
                    <a:lnTo>
                      <a:pt x="2692" y="230"/>
                    </a:lnTo>
                    <a:lnTo>
                      <a:pt x="2672" y="292"/>
                    </a:lnTo>
                    <a:lnTo>
                      <a:pt x="2736" y="335"/>
                    </a:lnTo>
                    <a:lnTo>
                      <a:pt x="2772" y="277"/>
                    </a:lnTo>
                    <a:lnTo>
                      <a:pt x="2793" y="301"/>
                    </a:lnTo>
                    <a:lnTo>
                      <a:pt x="2839" y="292"/>
                    </a:lnTo>
                    <a:lnTo>
                      <a:pt x="2901" y="314"/>
                    </a:lnTo>
                    <a:lnTo>
                      <a:pt x="2949" y="299"/>
                    </a:lnTo>
                    <a:lnTo>
                      <a:pt x="2945" y="277"/>
                    </a:lnTo>
                    <a:lnTo>
                      <a:pt x="2978" y="237"/>
                    </a:lnTo>
                    <a:lnTo>
                      <a:pt x="3182" y="265"/>
                    </a:lnTo>
                    <a:lnTo>
                      <a:pt x="3195" y="284"/>
                    </a:lnTo>
                    <a:lnTo>
                      <a:pt x="3169" y="291"/>
                    </a:lnTo>
                    <a:lnTo>
                      <a:pt x="3236" y="299"/>
                    </a:lnTo>
                    <a:lnTo>
                      <a:pt x="3259" y="328"/>
                    </a:lnTo>
                    <a:lnTo>
                      <a:pt x="3413" y="324"/>
                    </a:lnTo>
                    <a:lnTo>
                      <a:pt x="3442" y="345"/>
                    </a:lnTo>
                    <a:lnTo>
                      <a:pt x="3430" y="372"/>
                    </a:lnTo>
                    <a:lnTo>
                      <a:pt x="3474" y="392"/>
                    </a:lnTo>
                    <a:lnTo>
                      <a:pt x="3497" y="376"/>
                    </a:lnTo>
                    <a:lnTo>
                      <a:pt x="3607" y="388"/>
                    </a:lnTo>
                    <a:lnTo>
                      <a:pt x="3630" y="372"/>
                    </a:lnTo>
                    <a:lnTo>
                      <a:pt x="3643" y="396"/>
                    </a:lnTo>
                    <a:lnTo>
                      <a:pt x="3689" y="416"/>
                    </a:lnTo>
                    <a:lnTo>
                      <a:pt x="3709" y="402"/>
                    </a:lnTo>
                    <a:lnTo>
                      <a:pt x="3687" y="381"/>
                    </a:lnTo>
                    <a:lnTo>
                      <a:pt x="3700" y="364"/>
                    </a:lnTo>
                    <a:lnTo>
                      <a:pt x="3891" y="391"/>
                    </a:lnTo>
                    <a:lnTo>
                      <a:pt x="4016" y="461"/>
                    </a:lnTo>
                    <a:lnTo>
                      <a:pt x="4043" y="461"/>
                    </a:lnTo>
                    <a:lnTo>
                      <a:pt x="4076" y="519"/>
                    </a:lnTo>
                    <a:lnTo>
                      <a:pt x="4063" y="488"/>
                    </a:lnTo>
                    <a:lnTo>
                      <a:pt x="4083" y="485"/>
                    </a:lnTo>
                    <a:lnTo>
                      <a:pt x="4096" y="498"/>
                    </a:lnTo>
                    <a:lnTo>
                      <a:pt x="4131" y="493"/>
                    </a:lnTo>
                    <a:lnTo>
                      <a:pt x="4183" y="526"/>
                    </a:lnTo>
                    <a:lnTo>
                      <a:pt x="4110" y="562"/>
                    </a:lnTo>
                    <a:lnTo>
                      <a:pt x="4124" y="572"/>
                    </a:lnTo>
                    <a:lnTo>
                      <a:pt x="4098" y="579"/>
                    </a:lnTo>
                    <a:lnTo>
                      <a:pt x="4120" y="593"/>
                    </a:lnTo>
                    <a:lnTo>
                      <a:pt x="4076" y="593"/>
                    </a:lnTo>
                    <a:lnTo>
                      <a:pt x="4061" y="572"/>
                    </a:lnTo>
                    <a:lnTo>
                      <a:pt x="4044" y="580"/>
                    </a:lnTo>
                    <a:lnTo>
                      <a:pt x="4016" y="548"/>
                    </a:lnTo>
                    <a:lnTo>
                      <a:pt x="3966" y="549"/>
                    </a:lnTo>
                    <a:lnTo>
                      <a:pt x="3954" y="528"/>
                    </a:lnTo>
                    <a:lnTo>
                      <a:pt x="3964" y="519"/>
                    </a:lnTo>
                    <a:lnTo>
                      <a:pt x="3946" y="519"/>
                    </a:lnTo>
                    <a:lnTo>
                      <a:pt x="3930" y="526"/>
                    </a:lnTo>
                    <a:lnTo>
                      <a:pt x="3948" y="549"/>
                    </a:lnTo>
                    <a:lnTo>
                      <a:pt x="3937" y="563"/>
                    </a:lnTo>
                    <a:lnTo>
                      <a:pt x="3894" y="586"/>
                    </a:lnTo>
                    <a:lnTo>
                      <a:pt x="3866" y="582"/>
                    </a:lnTo>
                    <a:lnTo>
                      <a:pt x="3913" y="648"/>
                    </a:lnTo>
                    <a:lnTo>
                      <a:pt x="3906" y="672"/>
                    </a:lnTo>
                    <a:lnTo>
                      <a:pt x="3857" y="655"/>
                    </a:lnTo>
                    <a:lnTo>
                      <a:pt x="3859" y="663"/>
                    </a:lnTo>
                    <a:lnTo>
                      <a:pt x="3770" y="696"/>
                    </a:lnTo>
                    <a:lnTo>
                      <a:pt x="3692" y="762"/>
                    </a:lnTo>
                    <a:lnTo>
                      <a:pt x="3639" y="737"/>
                    </a:lnTo>
                    <a:lnTo>
                      <a:pt x="3589" y="765"/>
                    </a:lnTo>
                    <a:lnTo>
                      <a:pt x="3589" y="740"/>
                    </a:lnTo>
                    <a:lnTo>
                      <a:pt x="3560" y="766"/>
                    </a:lnTo>
                    <a:lnTo>
                      <a:pt x="3526" y="763"/>
                    </a:lnTo>
                    <a:lnTo>
                      <a:pt x="3490" y="829"/>
                    </a:lnTo>
                    <a:lnTo>
                      <a:pt x="3519" y="842"/>
                    </a:lnTo>
                    <a:lnTo>
                      <a:pt x="3506" y="862"/>
                    </a:lnTo>
                    <a:lnTo>
                      <a:pt x="3520" y="896"/>
                    </a:lnTo>
                    <a:lnTo>
                      <a:pt x="3496" y="890"/>
                    </a:lnTo>
                    <a:lnTo>
                      <a:pt x="3480" y="919"/>
                    </a:lnTo>
                    <a:lnTo>
                      <a:pt x="3490" y="946"/>
                    </a:lnTo>
                    <a:lnTo>
                      <a:pt x="3437" y="967"/>
                    </a:lnTo>
                    <a:lnTo>
                      <a:pt x="3442" y="997"/>
                    </a:lnTo>
                    <a:lnTo>
                      <a:pt x="3405" y="1004"/>
                    </a:lnTo>
                    <a:lnTo>
                      <a:pt x="3395" y="1037"/>
                    </a:lnTo>
                    <a:lnTo>
                      <a:pt x="3363" y="1071"/>
                    </a:lnTo>
                    <a:lnTo>
                      <a:pt x="3336" y="946"/>
                    </a:lnTo>
                    <a:lnTo>
                      <a:pt x="3339" y="877"/>
                    </a:lnTo>
                    <a:lnTo>
                      <a:pt x="3363" y="837"/>
                    </a:lnTo>
                    <a:lnTo>
                      <a:pt x="3400" y="829"/>
                    </a:lnTo>
                    <a:lnTo>
                      <a:pt x="3487" y="745"/>
                    </a:lnTo>
                    <a:lnTo>
                      <a:pt x="3529" y="727"/>
                    </a:lnTo>
                    <a:lnTo>
                      <a:pt x="3543" y="677"/>
                    </a:lnTo>
                    <a:lnTo>
                      <a:pt x="3560" y="665"/>
                    </a:lnTo>
                    <a:lnTo>
                      <a:pt x="3527" y="663"/>
                    </a:lnTo>
                    <a:lnTo>
                      <a:pt x="3517" y="705"/>
                    </a:lnTo>
                    <a:lnTo>
                      <a:pt x="3445" y="739"/>
                    </a:lnTo>
                    <a:lnTo>
                      <a:pt x="3450" y="687"/>
                    </a:lnTo>
                    <a:lnTo>
                      <a:pt x="3372" y="699"/>
                    </a:lnTo>
                    <a:lnTo>
                      <a:pt x="3297" y="765"/>
                    </a:lnTo>
                    <a:lnTo>
                      <a:pt x="3312" y="792"/>
                    </a:lnTo>
                    <a:lnTo>
                      <a:pt x="3232" y="802"/>
                    </a:lnTo>
                    <a:lnTo>
                      <a:pt x="3222" y="793"/>
                    </a:lnTo>
                    <a:lnTo>
                      <a:pt x="3249" y="789"/>
                    </a:lnTo>
                    <a:lnTo>
                      <a:pt x="3183" y="772"/>
                    </a:lnTo>
                    <a:lnTo>
                      <a:pt x="3165" y="789"/>
                    </a:lnTo>
                    <a:lnTo>
                      <a:pt x="3015" y="790"/>
                    </a:lnTo>
                    <a:lnTo>
                      <a:pt x="2835" y="943"/>
                    </a:lnTo>
                    <a:lnTo>
                      <a:pt x="2871" y="950"/>
                    </a:lnTo>
                    <a:lnTo>
                      <a:pt x="2871" y="976"/>
                    </a:lnTo>
                    <a:lnTo>
                      <a:pt x="2892" y="960"/>
                    </a:lnTo>
                    <a:lnTo>
                      <a:pt x="2886" y="983"/>
                    </a:lnTo>
                    <a:lnTo>
                      <a:pt x="2913" y="968"/>
                    </a:lnTo>
                    <a:lnTo>
                      <a:pt x="2911" y="984"/>
                    </a:lnTo>
                    <a:lnTo>
                      <a:pt x="2919" y="960"/>
                    </a:lnTo>
                    <a:lnTo>
                      <a:pt x="2945" y="960"/>
                    </a:lnTo>
                    <a:lnTo>
                      <a:pt x="2982" y="993"/>
                    </a:lnTo>
                    <a:lnTo>
                      <a:pt x="2949" y="996"/>
                    </a:lnTo>
                    <a:lnTo>
                      <a:pt x="2979" y="1006"/>
                    </a:lnTo>
                    <a:lnTo>
                      <a:pt x="2985" y="1027"/>
                    </a:lnTo>
                    <a:lnTo>
                      <a:pt x="2962" y="1075"/>
                    </a:lnTo>
                    <a:lnTo>
                      <a:pt x="2956" y="1148"/>
                    </a:lnTo>
                    <a:lnTo>
                      <a:pt x="2831" y="1301"/>
                    </a:lnTo>
                    <a:lnTo>
                      <a:pt x="2786" y="1321"/>
                    </a:lnTo>
                    <a:lnTo>
                      <a:pt x="2752" y="1301"/>
                    </a:lnTo>
                    <a:lnTo>
                      <a:pt x="2721" y="1329"/>
                    </a:lnTo>
                    <a:lnTo>
                      <a:pt x="2719" y="1325"/>
                    </a:lnTo>
                    <a:lnTo>
                      <a:pt x="2735" y="1301"/>
                    </a:lnTo>
                    <a:lnTo>
                      <a:pt x="2728" y="1262"/>
                    </a:lnTo>
                    <a:lnTo>
                      <a:pt x="2782" y="1247"/>
                    </a:lnTo>
                    <a:lnTo>
                      <a:pt x="2823" y="1145"/>
                    </a:lnTo>
                    <a:lnTo>
                      <a:pt x="2732" y="1170"/>
                    </a:lnTo>
                    <a:lnTo>
                      <a:pt x="2719" y="1131"/>
                    </a:lnTo>
                    <a:lnTo>
                      <a:pt x="2644" y="1108"/>
                    </a:lnTo>
                    <a:lnTo>
                      <a:pt x="2599" y="1004"/>
                    </a:lnTo>
                    <a:lnTo>
                      <a:pt x="2549" y="984"/>
                    </a:lnTo>
                    <a:lnTo>
                      <a:pt x="2461" y="1013"/>
                    </a:lnTo>
                    <a:lnTo>
                      <a:pt x="2478" y="1034"/>
                    </a:lnTo>
                    <a:lnTo>
                      <a:pt x="2441" y="1097"/>
                    </a:lnTo>
                    <a:lnTo>
                      <a:pt x="2407" y="1114"/>
                    </a:lnTo>
                    <a:lnTo>
                      <a:pt x="2368" y="1100"/>
                    </a:lnTo>
                    <a:lnTo>
                      <a:pt x="2324" y="1093"/>
                    </a:lnTo>
                    <a:lnTo>
                      <a:pt x="2208" y="1121"/>
                    </a:lnTo>
                    <a:lnTo>
                      <a:pt x="2105" y="1078"/>
                    </a:lnTo>
                    <a:lnTo>
                      <a:pt x="2041" y="1085"/>
                    </a:lnTo>
                    <a:lnTo>
                      <a:pt x="2017" y="1051"/>
                    </a:lnTo>
                    <a:lnTo>
                      <a:pt x="1951" y="1027"/>
                    </a:lnTo>
                    <a:lnTo>
                      <a:pt x="1918" y="1053"/>
                    </a:lnTo>
                    <a:lnTo>
                      <a:pt x="1915" y="1098"/>
                    </a:lnTo>
                    <a:lnTo>
                      <a:pt x="1768" y="1078"/>
                    </a:lnTo>
                    <a:lnTo>
                      <a:pt x="1690" y="1121"/>
                    </a:lnTo>
                    <a:lnTo>
                      <a:pt x="1648" y="1137"/>
                    </a:lnTo>
                    <a:lnTo>
                      <a:pt x="1597" y="1104"/>
                    </a:lnTo>
                    <a:lnTo>
                      <a:pt x="1564" y="1123"/>
                    </a:lnTo>
                    <a:lnTo>
                      <a:pt x="1501" y="1100"/>
                    </a:lnTo>
                    <a:lnTo>
                      <a:pt x="1479" y="1097"/>
                    </a:lnTo>
                    <a:lnTo>
                      <a:pt x="1460" y="1061"/>
                    </a:lnTo>
                    <a:lnTo>
                      <a:pt x="1427" y="1061"/>
                    </a:lnTo>
                    <a:lnTo>
                      <a:pt x="1413" y="1067"/>
                    </a:lnTo>
                    <a:lnTo>
                      <a:pt x="1386" y="1040"/>
                    </a:lnTo>
                    <a:lnTo>
                      <a:pt x="1369" y="1047"/>
                    </a:lnTo>
                    <a:lnTo>
                      <a:pt x="1352" y="1056"/>
                    </a:lnTo>
                    <a:lnTo>
                      <a:pt x="1282" y="998"/>
                    </a:lnTo>
                    <a:lnTo>
                      <a:pt x="1263" y="994"/>
                    </a:lnTo>
                    <a:lnTo>
                      <a:pt x="1216" y="950"/>
                    </a:lnTo>
                    <a:lnTo>
                      <a:pt x="1172" y="976"/>
                    </a:lnTo>
                    <a:lnTo>
                      <a:pt x="1165" y="959"/>
                    </a:lnTo>
                    <a:lnTo>
                      <a:pt x="1100" y="957"/>
                    </a:lnTo>
                    <a:lnTo>
                      <a:pt x="1075" y="924"/>
                    </a:lnTo>
                    <a:lnTo>
                      <a:pt x="1042" y="927"/>
                    </a:lnTo>
                    <a:lnTo>
                      <a:pt x="1029" y="940"/>
                    </a:lnTo>
                    <a:lnTo>
                      <a:pt x="986" y="949"/>
                    </a:lnTo>
                    <a:lnTo>
                      <a:pt x="973" y="940"/>
                    </a:lnTo>
                    <a:lnTo>
                      <a:pt x="957" y="964"/>
                    </a:lnTo>
                    <a:lnTo>
                      <a:pt x="945" y="959"/>
                    </a:lnTo>
                    <a:lnTo>
                      <a:pt x="893" y="966"/>
                    </a:lnTo>
                    <a:lnTo>
                      <a:pt x="876" y="959"/>
                    </a:lnTo>
                    <a:lnTo>
                      <a:pt x="869" y="966"/>
                    </a:lnTo>
                    <a:lnTo>
                      <a:pt x="896" y="994"/>
                    </a:lnTo>
                    <a:lnTo>
                      <a:pt x="878" y="1010"/>
                    </a:lnTo>
                    <a:lnTo>
                      <a:pt x="880" y="1033"/>
                    </a:lnTo>
                    <a:lnTo>
                      <a:pt x="909" y="1034"/>
                    </a:lnTo>
                    <a:lnTo>
                      <a:pt x="920" y="1056"/>
                    </a:lnTo>
                    <a:lnTo>
                      <a:pt x="913" y="1071"/>
                    </a:lnTo>
                    <a:lnTo>
                      <a:pt x="893" y="1061"/>
                    </a:lnTo>
                    <a:lnTo>
                      <a:pt x="876" y="1071"/>
                    </a:lnTo>
                    <a:lnTo>
                      <a:pt x="860" y="1063"/>
                    </a:lnTo>
                    <a:lnTo>
                      <a:pt x="852" y="1047"/>
                    </a:lnTo>
                    <a:lnTo>
                      <a:pt x="832" y="1056"/>
                    </a:lnTo>
                    <a:lnTo>
                      <a:pt x="816" y="1048"/>
                    </a:lnTo>
                    <a:lnTo>
                      <a:pt x="800" y="1061"/>
                    </a:lnTo>
                    <a:lnTo>
                      <a:pt x="776" y="1064"/>
                    </a:lnTo>
                    <a:lnTo>
                      <a:pt x="763" y="1047"/>
                    </a:lnTo>
                    <a:lnTo>
                      <a:pt x="685" y="1041"/>
                    </a:lnTo>
                    <a:lnTo>
                      <a:pt x="675" y="1051"/>
                    </a:lnTo>
                    <a:lnTo>
                      <a:pt x="666" y="1050"/>
                    </a:lnTo>
                    <a:lnTo>
                      <a:pt x="655" y="1068"/>
                    </a:lnTo>
                    <a:lnTo>
                      <a:pt x="656" y="1085"/>
                    </a:lnTo>
                    <a:lnTo>
                      <a:pt x="648" y="1087"/>
                    </a:lnTo>
                    <a:lnTo>
                      <a:pt x="641" y="1071"/>
                    </a:lnTo>
                    <a:lnTo>
                      <a:pt x="629" y="1074"/>
                    </a:lnTo>
                    <a:lnTo>
                      <a:pt x="626" y="1125"/>
                    </a:lnTo>
                    <a:lnTo>
                      <a:pt x="639" y="1141"/>
                    </a:lnTo>
                    <a:lnTo>
                      <a:pt x="639" y="1155"/>
                    </a:lnTo>
                    <a:lnTo>
                      <a:pt x="652" y="1154"/>
                    </a:lnTo>
                    <a:lnTo>
                      <a:pt x="666" y="1147"/>
                    </a:lnTo>
                    <a:lnTo>
                      <a:pt x="682" y="1170"/>
                    </a:lnTo>
                    <a:lnTo>
                      <a:pt x="693" y="1185"/>
                    </a:lnTo>
                    <a:lnTo>
                      <a:pt x="705" y="1204"/>
                    </a:lnTo>
                    <a:lnTo>
                      <a:pt x="722" y="1210"/>
                    </a:lnTo>
                    <a:lnTo>
                      <a:pt x="699" y="1225"/>
                    </a:lnTo>
                    <a:lnTo>
                      <a:pt x="683" y="1211"/>
                    </a:lnTo>
                    <a:lnTo>
                      <a:pt x="666" y="1269"/>
                    </a:lnTo>
                    <a:lnTo>
                      <a:pt x="686" y="1284"/>
                    </a:lnTo>
                    <a:lnTo>
                      <a:pt x="703" y="1339"/>
                    </a:lnTo>
                    <a:lnTo>
                      <a:pt x="688" y="1329"/>
                    </a:lnTo>
                    <a:lnTo>
                      <a:pt x="671" y="1325"/>
                    </a:lnTo>
                    <a:lnTo>
                      <a:pt x="652" y="1321"/>
                    </a:lnTo>
                    <a:lnTo>
                      <a:pt x="639" y="1315"/>
                    </a:lnTo>
                    <a:lnTo>
                      <a:pt x="626" y="1314"/>
                    </a:lnTo>
                    <a:lnTo>
                      <a:pt x="615" y="1292"/>
                    </a:lnTo>
                    <a:lnTo>
                      <a:pt x="589" y="1305"/>
                    </a:lnTo>
                    <a:lnTo>
                      <a:pt x="566" y="1304"/>
                    </a:lnTo>
                    <a:lnTo>
                      <a:pt x="552" y="1287"/>
                    </a:lnTo>
                    <a:lnTo>
                      <a:pt x="512" y="1271"/>
                    </a:lnTo>
                    <a:lnTo>
                      <a:pt x="472" y="1274"/>
                    </a:lnTo>
                    <a:lnTo>
                      <a:pt x="431" y="1245"/>
                    </a:lnTo>
                    <a:lnTo>
                      <a:pt x="464" y="1220"/>
                    </a:lnTo>
                    <a:lnTo>
                      <a:pt x="468" y="1197"/>
                    </a:lnTo>
                    <a:lnTo>
                      <a:pt x="466" y="1174"/>
                    </a:lnTo>
                    <a:lnTo>
                      <a:pt x="469" y="1158"/>
                    </a:lnTo>
                    <a:lnTo>
                      <a:pt x="491" y="1151"/>
                    </a:lnTo>
                    <a:lnTo>
                      <a:pt x="479" y="1118"/>
                    </a:lnTo>
                    <a:lnTo>
                      <a:pt x="454" y="1108"/>
                    </a:lnTo>
                    <a:lnTo>
                      <a:pt x="442" y="1103"/>
                    </a:lnTo>
                    <a:lnTo>
                      <a:pt x="425" y="1108"/>
                    </a:lnTo>
                    <a:lnTo>
                      <a:pt x="389" y="1098"/>
                    </a:lnTo>
                    <a:lnTo>
                      <a:pt x="359" y="1066"/>
                    </a:lnTo>
                    <a:lnTo>
                      <a:pt x="336" y="1056"/>
                    </a:lnTo>
                    <a:lnTo>
                      <a:pt x="325" y="1023"/>
                    </a:lnTo>
                    <a:lnTo>
                      <a:pt x="304" y="1020"/>
                    </a:lnTo>
                    <a:lnTo>
                      <a:pt x="285" y="1030"/>
                    </a:lnTo>
                    <a:lnTo>
                      <a:pt x="272" y="1037"/>
                    </a:lnTo>
                    <a:lnTo>
                      <a:pt x="265" y="1023"/>
                    </a:lnTo>
                    <a:lnTo>
                      <a:pt x="255" y="1008"/>
                    </a:lnTo>
                    <a:lnTo>
                      <a:pt x="284" y="1007"/>
                    </a:lnTo>
                    <a:lnTo>
                      <a:pt x="282" y="997"/>
                    </a:lnTo>
                    <a:lnTo>
                      <a:pt x="275" y="990"/>
                    </a:lnTo>
                    <a:lnTo>
                      <a:pt x="265" y="983"/>
                    </a:lnTo>
                    <a:lnTo>
                      <a:pt x="251" y="949"/>
                    </a:lnTo>
                    <a:lnTo>
                      <a:pt x="229" y="929"/>
                    </a:lnTo>
                    <a:lnTo>
                      <a:pt x="207" y="927"/>
                    </a:lnTo>
                    <a:lnTo>
                      <a:pt x="187" y="927"/>
                    </a:lnTo>
                    <a:lnTo>
                      <a:pt x="169" y="917"/>
                    </a:lnTo>
                    <a:lnTo>
                      <a:pt x="155" y="914"/>
                    </a:lnTo>
                    <a:lnTo>
                      <a:pt x="142" y="914"/>
                    </a:lnTo>
                    <a:lnTo>
                      <a:pt x="135" y="924"/>
                    </a:lnTo>
                    <a:lnTo>
                      <a:pt x="119" y="939"/>
                    </a:lnTo>
                    <a:lnTo>
                      <a:pt x="118" y="954"/>
                    </a:lnTo>
                    <a:lnTo>
                      <a:pt x="111" y="959"/>
                    </a:lnTo>
                    <a:lnTo>
                      <a:pt x="102" y="983"/>
                    </a:lnTo>
                    <a:lnTo>
                      <a:pt x="95" y="976"/>
                    </a:lnTo>
                    <a:lnTo>
                      <a:pt x="92" y="966"/>
                    </a:lnTo>
                    <a:lnTo>
                      <a:pt x="0" y="95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135"/>
              <p:cNvSpPr>
                <a:spLocks/>
              </p:cNvSpPr>
              <p:nvPr/>
            </p:nvSpPr>
            <p:spPr bwMode="auto">
              <a:xfrm>
                <a:off x="5185434" y="2245530"/>
                <a:ext cx="113770" cy="51588"/>
              </a:xfrm>
              <a:custGeom>
                <a:avLst/>
                <a:gdLst>
                  <a:gd name="T0" fmla="*/ 0 w 122"/>
                  <a:gd name="T1" fmla="*/ 37 h 53"/>
                  <a:gd name="T2" fmla="*/ 25 w 122"/>
                  <a:gd name="T3" fmla="*/ 24 h 53"/>
                  <a:gd name="T4" fmla="*/ 5 w 122"/>
                  <a:gd name="T5" fmla="*/ 14 h 53"/>
                  <a:gd name="T6" fmla="*/ 94 w 122"/>
                  <a:gd name="T7" fmla="*/ 0 h 53"/>
                  <a:gd name="T8" fmla="*/ 108 w 122"/>
                  <a:gd name="T9" fmla="*/ 1 h 53"/>
                  <a:gd name="T10" fmla="*/ 92 w 122"/>
                  <a:gd name="T11" fmla="*/ 13 h 53"/>
                  <a:gd name="T12" fmla="*/ 122 w 122"/>
                  <a:gd name="T13" fmla="*/ 13 h 53"/>
                  <a:gd name="T14" fmla="*/ 44 w 122"/>
                  <a:gd name="T15" fmla="*/ 43 h 53"/>
                  <a:gd name="T16" fmla="*/ 25 w 122"/>
                  <a:gd name="T17" fmla="*/ 53 h 53"/>
                  <a:gd name="T18" fmla="*/ 30 w 122"/>
                  <a:gd name="T19" fmla="*/ 38 h 53"/>
                  <a:gd name="T20" fmla="*/ 0 w 122"/>
                  <a:gd name="T21" fmla="*/ 3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53">
                    <a:moveTo>
                      <a:pt x="0" y="37"/>
                    </a:moveTo>
                    <a:lnTo>
                      <a:pt x="25" y="24"/>
                    </a:lnTo>
                    <a:lnTo>
                      <a:pt x="5" y="14"/>
                    </a:lnTo>
                    <a:lnTo>
                      <a:pt x="94" y="0"/>
                    </a:lnTo>
                    <a:lnTo>
                      <a:pt x="108" y="1"/>
                    </a:lnTo>
                    <a:lnTo>
                      <a:pt x="92" y="13"/>
                    </a:lnTo>
                    <a:lnTo>
                      <a:pt x="122" y="13"/>
                    </a:lnTo>
                    <a:lnTo>
                      <a:pt x="44" y="43"/>
                    </a:lnTo>
                    <a:lnTo>
                      <a:pt x="25" y="53"/>
                    </a:lnTo>
                    <a:lnTo>
                      <a:pt x="30" y="38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136"/>
              <p:cNvSpPr>
                <a:spLocks/>
              </p:cNvSpPr>
              <p:nvPr/>
            </p:nvSpPr>
            <p:spPr bwMode="auto">
              <a:xfrm>
                <a:off x="5221507" y="2781468"/>
                <a:ext cx="44398" cy="25794"/>
              </a:xfrm>
              <a:custGeom>
                <a:avLst/>
                <a:gdLst>
                  <a:gd name="T0" fmla="*/ 0 w 49"/>
                  <a:gd name="T1" fmla="*/ 27 h 27"/>
                  <a:gd name="T2" fmla="*/ 14 w 49"/>
                  <a:gd name="T3" fmla="*/ 0 h 27"/>
                  <a:gd name="T4" fmla="*/ 49 w 49"/>
                  <a:gd name="T5" fmla="*/ 14 h 27"/>
                  <a:gd name="T6" fmla="*/ 0 w 49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27">
                    <a:moveTo>
                      <a:pt x="0" y="27"/>
                    </a:moveTo>
                    <a:lnTo>
                      <a:pt x="14" y="0"/>
                    </a:lnTo>
                    <a:lnTo>
                      <a:pt x="49" y="14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137"/>
              <p:cNvSpPr>
                <a:spLocks/>
              </p:cNvSpPr>
              <p:nvPr/>
            </p:nvSpPr>
            <p:spPr bwMode="auto">
              <a:xfrm>
                <a:off x="5296429" y="2623839"/>
                <a:ext cx="138744" cy="106041"/>
              </a:xfrm>
              <a:custGeom>
                <a:avLst/>
                <a:gdLst>
                  <a:gd name="T0" fmla="*/ 0 w 150"/>
                  <a:gd name="T1" fmla="*/ 56 h 113"/>
                  <a:gd name="T2" fmla="*/ 13 w 150"/>
                  <a:gd name="T3" fmla="*/ 78 h 113"/>
                  <a:gd name="T4" fmla="*/ 28 w 150"/>
                  <a:gd name="T5" fmla="*/ 71 h 113"/>
                  <a:gd name="T6" fmla="*/ 46 w 150"/>
                  <a:gd name="T7" fmla="*/ 87 h 113"/>
                  <a:gd name="T8" fmla="*/ 61 w 150"/>
                  <a:gd name="T9" fmla="*/ 78 h 113"/>
                  <a:gd name="T10" fmla="*/ 56 w 150"/>
                  <a:gd name="T11" fmla="*/ 107 h 113"/>
                  <a:gd name="T12" fmla="*/ 150 w 150"/>
                  <a:gd name="T13" fmla="*/ 113 h 113"/>
                  <a:gd name="T14" fmla="*/ 113 w 150"/>
                  <a:gd name="T15" fmla="*/ 93 h 113"/>
                  <a:gd name="T16" fmla="*/ 94 w 150"/>
                  <a:gd name="T17" fmla="*/ 57 h 113"/>
                  <a:gd name="T18" fmla="*/ 97 w 150"/>
                  <a:gd name="T19" fmla="*/ 20 h 113"/>
                  <a:gd name="T20" fmla="*/ 120 w 150"/>
                  <a:gd name="T21" fmla="*/ 0 h 113"/>
                  <a:gd name="T22" fmla="*/ 38 w 150"/>
                  <a:gd name="T23" fmla="*/ 7 h 113"/>
                  <a:gd name="T24" fmla="*/ 20 w 150"/>
                  <a:gd name="T25" fmla="*/ 56 h 113"/>
                  <a:gd name="T26" fmla="*/ 0 w 150"/>
                  <a:gd name="T27" fmla="*/ 5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0" h="113">
                    <a:moveTo>
                      <a:pt x="0" y="56"/>
                    </a:moveTo>
                    <a:lnTo>
                      <a:pt x="13" y="78"/>
                    </a:lnTo>
                    <a:lnTo>
                      <a:pt x="28" y="71"/>
                    </a:lnTo>
                    <a:lnTo>
                      <a:pt x="46" y="87"/>
                    </a:lnTo>
                    <a:lnTo>
                      <a:pt x="61" y="78"/>
                    </a:lnTo>
                    <a:lnTo>
                      <a:pt x="56" y="107"/>
                    </a:lnTo>
                    <a:lnTo>
                      <a:pt x="150" y="113"/>
                    </a:lnTo>
                    <a:lnTo>
                      <a:pt x="113" y="93"/>
                    </a:lnTo>
                    <a:lnTo>
                      <a:pt x="94" y="57"/>
                    </a:lnTo>
                    <a:lnTo>
                      <a:pt x="97" y="20"/>
                    </a:lnTo>
                    <a:lnTo>
                      <a:pt x="120" y="0"/>
                    </a:lnTo>
                    <a:lnTo>
                      <a:pt x="38" y="7"/>
                    </a:lnTo>
                    <a:lnTo>
                      <a:pt x="20" y="56"/>
                    </a:lnTo>
                    <a:lnTo>
                      <a:pt x="0" y="5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138"/>
              <p:cNvSpPr>
                <a:spLocks/>
              </p:cNvSpPr>
              <p:nvPr/>
            </p:nvSpPr>
            <p:spPr bwMode="auto">
              <a:xfrm>
                <a:off x="5346377" y="2446148"/>
                <a:ext cx="349634" cy="174825"/>
              </a:xfrm>
              <a:custGeom>
                <a:avLst/>
                <a:gdLst>
                  <a:gd name="T0" fmla="*/ 0 w 377"/>
                  <a:gd name="T1" fmla="*/ 155 h 183"/>
                  <a:gd name="T2" fmla="*/ 34 w 377"/>
                  <a:gd name="T3" fmla="*/ 161 h 183"/>
                  <a:gd name="T4" fmla="*/ 11 w 377"/>
                  <a:gd name="T5" fmla="*/ 177 h 183"/>
                  <a:gd name="T6" fmla="*/ 74 w 377"/>
                  <a:gd name="T7" fmla="*/ 183 h 183"/>
                  <a:gd name="T8" fmla="*/ 77 w 377"/>
                  <a:gd name="T9" fmla="*/ 161 h 183"/>
                  <a:gd name="T10" fmla="*/ 93 w 377"/>
                  <a:gd name="T11" fmla="*/ 165 h 183"/>
                  <a:gd name="T12" fmla="*/ 75 w 377"/>
                  <a:gd name="T13" fmla="*/ 153 h 183"/>
                  <a:gd name="T14" fmla="*/ 100 w 377"/>
                  <a:gd name="T15" fmla="*/ 157 h 183"/>
                  <a:gd name="T16" fmla="*/ 94 w 377"/>
                  <a:gd name="T17" fmla="*/ 134 h 183"/>
                  <a:gd name="T18" fmla="*/ 107 w 377"/>
                  <a:gd name="T19" fmla="*/ 148 h 183"/>
                  <a:gd name="T20" fmla="*/ 125 w 377"/>
                  <a:gd name="T21" fmla="*/ 135 h 183"/>
                  <a:gd name="T22" fmla="*/ 114 w 377"/>
                  <a:gd name="T23" fmla="*/ 120 h 183"/>
                  <a:gd name="T24" fmla="*/ 151 w 377"/>
                  <a:gd name="T25" fmla="*/ 123 h 183"/>
                  <a:gd name="T26" fmla="*/ 141 w 377"/>
                  <a:gd name="T27" fmla="*/ 113 h 183"/>
                  <a:gd name="T28" fmla="*/ 158 w 377"/>
                  <a:gd name="T29" fmla="*/ 114 h 183"/>
                  <a:gd name="T30" fmla="*/ 170 w 377"/>
                  <a:gd name="T31" fmla="*/ 97 h 183"/>
                  <a:gd name="T32" fmla="*/ 357 w 377"/>
                  <a:gd name="T33" fmla="*/ 38 h 183"/>
                  <a:gd name="T34" fmla="*/ 377 w 377"/>
                  <a:gd name="T35" fmla="*/ 16 h 183"/>
                  <a:gd name="T36" fmla="*/ 340 w 377"/>
                  <a:gd name="T37" fmla="*/ 0 h 183"/>
                  <a:gd name="T38" fmla="*/ 261 w 377"/>
                  <a:gd name="T39" fmla="*/ 37 h 183"/>
                  <a:gd name="T40" fmla="*/ 180 w 377"/>
                  <a:gd name="T41" fmla="*/ 37 h 183"/>
                  <a:gd name="T42" fmla="*/ 93 w 377"/>
                  <a:gd name="T43" fmla="*/ 86 h 183"/>
                  <a:gd name="T44" fmla="*/ 45 w 377"/>
                  <a:gd name="T45" fmla="*/ 93 h 183"/>
                  <a:gd name="T46" fmla="*/ 47 w 377"/>
                  <a:gd name="T47" fmla="*/ 113 h 183"/>
                  <a:gd name="T48" fmla="*/ 74 w 377"/>
                  <a:gd name="T49" fmla="*/ 114 h 183"/>
                  <a:gd name="T50" fmla="*/ 44 w 377"/>
                  <a:gd name="T51" fmla="*/ 116 h 183"/>
                  <a:gd name="T52" fmla="*/ 57 w 377"/>
                  <a:gd name="T53" fmla="*/ 126 h 183"/>
                  <a:gd name="T54" fmla="*/ 34 w 377"/>
                  <a:gd name="T55" fmla="*/ 135 h 183"/>
                  <a:gd name="T56" fmla="*/ 60 w 377"/>
                  <a:gd name="T57" fmla="*/ 145 h 183"/>
                  <a:gd name="T58" fmla="*/ 0 w 377"/>
                  <a:gd name="T59" fmla="*/ 155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77" h="183">
                    <a:moveTo>
                      <a:pt x="0" y="155"/>
                    </a:moveTo>
                    <a:lnTo>
                      <a:pt x="34" y="161"/>
                    </a:lnTo>
                    <a:lnTo>
                      <a:pt x="11" y="177"/>
                    </a:lnTo>
                    <a:lnTo>
                      <a:pt x="74" y="183"/>
                    </a:lnTo>
                    <a:lnTo>
                      <a:pt x="77" y="161"/>
                    </a:lnTo>
                    <a:lnTo>
                      <a:pt x="93" y="165"/>
                    </a:lnTo>
                    <a:lnTo>
                      <a:pt x="75" y="153"/>
                    </a:lnTo>
                    <a:lnTo>
                      <a:pt x="100" y="157"/>
                    </a:lnTo>
                    <a:lnTo>
                      <a:pt x="94" y="134"/>
                    </a:lnTo>
                    <a:lnTo>
                      <a:pt x="107" y="148"/>
                    </a:lnTo>
                    <a:lnTo>
                      <a:pt x="125" y="135"/>
                    </a:lnTo>
                    <a:lnTo>
                      <a:pt x="114" y="120"/>
                    </a:lnTo>
                    <a:lnTo>
                      <a:pt x="151" y="123"/>
                    </a:lnTo>
                    <a:lnTo>
                      <a:pt x="141" y="113"/>
                    </a:lnTo>
                    <a:lnTo>
                      <a:pt x="158" y="114"/>
                    </a:lnTo>
                    <a:lnTo>
                      <a:pt x="170" y="97"/>
                    </a:lnTo>
                    <a:lnTo>
                      <a:pt x="357" y="38"/>
                    </a:lnTo>
                    <a:lnTo>
                      <a:pt x="377" y="16"/>
                    </a:lnTo>
                    <a:lnTo>
                      <a:pt x="340" y="0"/>
                    </a:lnTo>
                    <a:lnTo>
                      <a:pt x="261" y="37"/>
                    </a:lnTo>
                    <a:lnTo>
                      <a:pt x="180" y="37"/>
                    </a:lnTo>
                    <a:lnTo>
                      <a:pt x="93" y="86"/>
                    </a:lnTo>
                    <a:lnTo>
                      <a:pt x="45" y="93"/>
                    </a:lnTo>
                    <a:lnTo>
                      <a:pt x="47" y="113"/>
                    </a:lnTo>
                    <a:lnTo>
                      <a:pt x="74" y="114"/>
                    </a:lnTo>
                    <a:lnTo>
                      <a:pt x="44" y="116"/>
                    </a:lnTo>
                    <a:lnTo>
                      <a:pt x="57" y="126"/>
                    </a:lnTo>
                    <a:lnTo>
                      <a:pt x="34" y="135"/>
                    </a:lnTo>
                    <a:lnTo>
                      <a:pt x="60" y="145"/>
                    </a:lnTo>
                    <a:lnTo>
                      <a:pt x="0" y="1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139"/>
              <p:cNvSpPr>
                <a:spLocks/>
              </p:cNvSpPr>
              <p:nvPr/>
            </p:nvSpPr>
            <p:spPr bwMode="auto">
              <a:xfrm>
                <a:off x="5546168" y="2216870"/>
                <a:ext cx="66597" cy="37258"/>
              </a:xfrm>
              <a:custGeom>
                <a:avLst/>
                <a:gdLst>
                  <a:gd name="T0" fmla="*/ 0 w 73"/>
                  <a:gd name="T1" fmla="*/ 27 h 37"/>
                  <a:gd name="T2" fmla="*/ 22 w 73"/>
                  <a:gd name="T3" fmla="*/ 37 h 37"/>
                  <a:gd name="T4" fmla="*/ 73 w 73"/>
                  <a:gd name="T5" fmla="*/ 25 h 37"/>
                  <a:gd name="T6" fmla="*/ 43 w 73"/>
                  <a:gd name="T7" fmla="*/ 0 h 37"/>
                  <a:gd name="T8" fmla="*/ 0 w 73"/>
                  <a:gd name="T9" fmla="*/ 2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37">
                    <a:moveTo>
                      <a:pt x="0" y="27"/>
                    </a:moveTo>
                    <a:lnTo>
                      <a:pt x="22" y="37"/>
                    </a:lnTo>
                    <a:lnTo>
                      <a:pt x="73" y="25"/>
                    </a:lnTo>
                    <a:lnTo>
                      <a:pt x="43" y="0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140"/>
              <p:cNvSpPr>
                <a:spLocks/>
              </p:cNvSpPr>
              <p:nvPr/>
            </p:nvSpPr>
            <p:spPr bwMode="auto">
              <a:xfrm>
                <a:off x="6189939" y="2288520"/>
                <a:ext cx="61047" cy="22928"/>
              </a:xfrm>
              <a:custGeom>
                <a:avLst/>
                <a:gdLst>
                  <a:gd name="T0" fmla="*/ 0 w 66"/>
                  <a:gd name="T1" fmla="*/ 0 h 23"/>
                  <a:gd name="T2" fmla="*/ 30 w 66"/>
                  <a:gd name="T3" fmla="*/ 19 h 23"/>
                  <a:gd name="T4" fmla="*/ 20 w 66"/>
                  <a:gd name="T5" fmla="*/ 23 h 23"/>
                  <a:gd name="T6" fmla="*/ 46 w 66"/>
                  <a:gd name="T7" fmla="*/ 23 h 23"/>
                  <a:gd name="T8" fmla="*/ 66 w 66"/>
                  <a:gd name="T9" fmla="*/ 10 h 23"/>
                  <a:gd name="T10" fmla="*/ 0 w 6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23">
                    <a:moveTo>
                      <a:pt x="0" y="0"/>
                    </a:moveTo>
                    <a:lnTo>
                      <a:pt x="30" y="19"/>
                    </a:lnTo>
                    <a:lnTo>
                      <a:pt x="20" y="23"/>
                    </a:lnTo>
                    <a:lnTo>
                      <a:pt x="46" y="23"/>
                    </a:lnTo>
                    <a:lnTo>
                      <a:pt x="66" y="1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141"/>
              <p:cNvSpPr>
                <a:spLocks/>
              </p:cNvSpPr>
              <p:nvPr/>
            </p:nvSpPr>
            <p:spPr bwMode="auto">
              <a:xfrm>
                <a:off x="6201039" y="2225468"/>
                <a:ext cx="144294" cy="65917"/>
              </a:xfrm>
              <a:custGeom>
                <a:avLst/>
                <a:gdLst>
                  <a:gd name="T0" fmla="*/ 0 w 155"/>
                  <a:gd name="T1" fmla="*/ 56 h 68"/>
                  <a:gd name="T2" fmla="*/ 41 w 155"/>
                  <a:gd name="T3" fmla="*/ 18 h 68"/>
                  <a:gd name="T4" fmla="*/ 100 w 155"/>
                  <a:gd name="T5" fmla="*/ 0 h 68"/>
                  <a:gd name="T6" fmla="*/ 155 w 155"/>
                  <a:gd name="T7" fmla="*/ 33 h 68"/>
                  <a:gd name="T8" fmla="*/ 137 w 155"/>
                  <a:gd name="T9" fmla="*/ 38 h 68"/>
                  <a:gd name="T10" fmla="*/ 143 w 155"/>
                  <a:gd name="T11" fmla="*/ 54 h 68"/>
                  <a:gd name="T12" fmla="*/ 63 w 155"/>
                  <a:gd name="T13" fmla="*/ 68 h 68"/>
                  <a:gd name="T14" fmla="*/ 0 w 155"/>
                  <a:gd name="T15" fmla="*/ 5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5" h="68">
                    <a:moveTo>
                      <a:pt x="0" y="56"/>
                    </a:moveTo>
                    <a:lnTo>
                      <a:pt x="41" y="18"/>
                    </a:lnTo>
                    <a:lnTo>
                      <a:pt x="100" y="0"/>
                    </a:lnTo>
                    <a:lnTo>
                      <a:pt x="155" y="33"/>
                    </a:lnTo>
                    <a:lnTo>
                      <a:pt x="137" y="38"/>
                    </a:lnTo>
                    <a:lnTo>
                      <a:pt x="143" y="54"/>
                    </a:lnTo>
                    <a:lnTo>
                      <a:pt x="63" y="68"/>
                    </a:lnTo>
                    <a:lnTo>
                      <a:pt x="0" y="5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142"/>
              <p:cNvSpPr>
                <a:spLocks/>
              </p:cNvSpPr>
              <p:nvPr/>
            </p:nvSpPr>
            <p:spPr bwMode="auto">
              <a:xfrm>
                <a:off x="6231562" y="2282788"/>
                <a:ext cx="163718" cy="74515"/>
              </a:xfrm>
              <a:custGeom>
                <a:avLst/>
                <a:gdLst>
                  <a:gd name="T0" fmla="*/ 0 w 177"/>
                  <a:gd name="T1" fmla="*/ 35 h 79"/>
                  <a:gd name="T2" fmla="*/ 33 w 177"/>
                  <a:gd name="T3" fmla="*/ 39 h 79"/>
                  <a:gd name="T4" fmla="*/ 55 w 177"/>
                  <a:gd name="T5" fmla="*/ 67 h 79"/>
                  <a:gd name="T6" fmla="*/ 72 w 177"/>
                  <a:gd name="T7" fmla="*/ 59 h 79"/>
                  <a:gd name="T8" fmla="*/ 145 w 177"/>
                  <a:gd name="T9" fmla="*/ 79 h 79"/>
                  <a:gd name="T10" fmla="*/ 170 w 177"/>
                  <a:gd name="T11" fmla="*/ 70 h 79"/>
                  <a:gd name="T12" fmla="*/ 151 w 177"/>
                  <a:gd name="T13" fmla="*/ 50 h 79"/>
                  <a:gd name="T14" fmla="*/ 165 w 177"/>
                  <a:gd name="T15" fmla="*/ 56 h 79"/>
                  <a:gd name="T16" fmla="*/ 177 w 177"/>
                  <a:gd name="T17" fmla="*/ 23 h 79"/>
                  <a:gd name="T18" fmla="*/ 138 w 177"/>
                  <a:gd name="T19" fmla="*/ 9 h 79"/>
                  <a:gd name="T20" fmla="*/ 101 w 177"/>
                  <a:gd name="T21" fmla="*/ 30 h 79"/>
                  <a:gd name="T22" fmla="*/ 131 w 177"/>
                  <a:gd name="T23" fmla="*/ 17 h 79"/>
                  <a:gd name="T24" fmla="*/ 112 w 177"/>
                  <a:gd name="T25" fmla="*/ 0 h 79"/>
                  <a:gd name="T26" fmla="*/ 51 w 177"/>
                  <a:gd name="T27" fmla="*/ 7 h 79"/>
                  <a:gd name="T28" fmla="*/ 0 w 177"/>
                  <a:gd name="T29" fmla="*/ 3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7" h="79">
                    <a:moveTo>
                      <a:pt x="0" y="35"/>
                    </a:moveTo>
                    <a:lnTo>
                      <a:pt x="33" y="39"/>
                    </a:lnTo>
                    <a:lnTo>
                      <a:pt x="55" y="67"/>
                    </a:lnTo>
                    <a:lnTo>
                      <a:pt x="72" y="59"/>
                    </a:lnTo>
                    <a:lnTo>
                      <a:pt x="145" y="79"/>
                    </a:lnTo>
                    <a:lnTo>
                      <a:pt x="170" y="70"/>
                    </a:lnTo>
                    <a:lnTo>
                      <a:pt x="151" y="50"/>
                    </a:lnTo>
                    <a:lnTo>
                      <a:pt x="165" y="56"/>
                    </a:lnTo>
                    <a:lnTo>
                      <a:pt x="177" y="23"/>
                    </a:lnTo>
                    <a:lnTo>
                      <a:pt x="138" y="9"/>
                    </a:lnTo>
                    <a:lnTo>
                      <a:pt x="101" y="30"/>
                    </a:lnTo>
                    <a:lnTo>
                      <a:pt x="131" y="17"/>
                    </a:lnTo>
                    <a:lnTo>
                      <a:pt x="112" y="0"/>
                    </a:lnTo>
                    <a:lnTo>
                      <a:pt x="51" y="7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143"/>
              <p:cNvSpPr>
                <a:spLocks/>
              </p:cNvSpPr>
              <p:nvPr/>
            </p:nvSpPr>
            <p:spPr bwMode="auto">
              <a:xfrm>
                <a:off x="6384180" y="2322911"/>
                <a:ext cx="133194" cy="74515"/>
              </a:xfrm>
              <a:custGeom>
                <a:avLst/>
                <a:gdLst>
                  <a:gd name="T0" fmla="*/ 0 w 145"/>
                  <a:gd name="T1" fmla="*/ 68 h 80"/>
                  <a:gd name="T2" fmla="*/ 11 w 145"/>
                  <a:gd name="T3" fmla="*/ 80 h 80"/>
                  <a:gd name="T4" fmla="*/ 134 w 145"/>
                  <a:gd name="T5" fmla="*/ 64 h 80"/>
                  <a:gd name="T6" fmla="*/ 145 w 145"/>
                  <a:gd name="T7" fmla="*/ 37 h 80"/>
                  <a:gd name="T8" fmla="*/ 111 w 145"/>
                  <a:gd name="T9" fmla="*/ 17 h 80"/>
                  <a:gd name="T10" fmla="*/ 83 w 145"/>
                  <a:gd name="T11" fmla="*/ 25 h 80"/>
                  <a:gd name="T12" fmla="*/ 88 w 145"/>
                  <a:gd name="T13" fmla="*/ 7 h 80"/>
                  <a:gd name="T14" fmla="*/ 71 w 145"/>
                  <a:gd name="T15" fmla="*/ 0 h 80"/>
                  <a:gd name="T16" fmla="*/ 14 w 145"/>
                  <a:gd name="T17" fmla="*/ 60 h 80"/>
                  <a:gd name="T18" fmla="*/ 0 w 145"/>
                  <a:gd name="T19" fmla="*/ 6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5" h="80">
                    <a:moveTo>
                      <a:pt x="0" y="68"/>
                    </a:moveTo>
                    <a:lnTo>
                      <a:pt x="11" y="80"/>
                    </a:lnTo>
                    <a:lnTo>
                      <a:pt x="134" y="64"/>
                    </a:lnTo>
                    <a:lnTo>
                      <a:pt x="145" y="37"/>
                    </a:lnTo>
                    <a:lnTo>
                      <a:pt x="111" y="17"/>
                    </a:lnTo>
                    <a:lnTo>
                      <a:pt x="83" y="25"/>
                    </a:lnTo>
                    <a:lnTo>
                      <a:pt x="88" y="7"/>
                    </a:lnTo>
                    <a:lnTo>
                      <a:pt x="71" y="0"/>
                    </a:lnTo>
                    <a:lnTo>
                      <a:pt x="14" y="60"/>
                    </a:lnTo>
                    <a:lnTo>
                      <a:pt x="0" y="6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144"/>
              <p:cNvSpPr>
                <a:spLocks/>
              </p:cNvSpPr>
              <p:nvPr/>
            </p:nvSpPr>
            <p:spPr bwMode="auto">
              <a:xfrm>
                <a:off x="7227743" y="2483406"/>
                <a:ext cx="149843" cy="71649"/>
              </a:xfrm>
              <a:custGeom>
                <a:avLst/>
                <a:gdLst>
                  <a:gd name="T0" fmla="*/ 0 w 162"/>
                  <a:gd name="T1" fmla="*/ 42 h 76"/>
                  <a:gd name="T2" fmla="*/ 33 w 162"/>
                  <a:gd name="T3" fmla="*/ 3 h 76"/>
                  <a:gd name="T4" fmla="*/ 57 w 162"/>
                  <a:gd name="T5" fmla="*/ 0 h 76"/>
                  <a:gd name="T6" fmla="*/ 94 w 162"/>
                  <a:gd name="T7" fmla="*/ 29 h 76"/>
                  <a:gd name="T8" fmla="*/ 100 w 162"/>
                  <a:gd name="T9" fmla="*/ 9 h 76"/>
                  <a:gd name="T10" fmla="*/ 141 w 162"/>
                  <a:gd name="T11" fmla="*/ 25 h 76"/>
                  <a:gd name="T12" fmla="*/ 137 w 162"/>
                  <a:gd name="T13" fmla="*/ 53 h 76"/>
                  <a:gd name="T14" fmla="*/ 162 w 162"/>
                  <a:gd name="T15" fmla="*/ 62 h 76"/>
                  <a:gd name="T16" fmla="*/ 77 w 162"/>
                  <a:gd name="T17" fmla="*/ 68 h 76"/>
                  <a:gd name="T18" fmla="*/ 73 w 162"/>
                  <a:gd name="T19" fmla="*/ 56 h 76"/>
                  <a:gd name="T20" fmla="*/ 58 w 162"/>
                  <a:gd name="T21" fmla="*/ 76 h 76"/>
                  <a:gd name="T22" fmla="*/ 0 w 162"/>
                  <a:gd name="T23" fmla="*/ 4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76">
                    <a:moveTo>
                      <a:pt x="0" y="42"/>
                    </a:moveTo>
                    <a:lnTo>
                      <a:pt x="33" y="3"/>
                    </a:lnTo>
                    <a:lnTo>
                      <a:pt x="57" y="0"/>
                    </a:lnTo>
                    <a:lnTo>
                      <a:pt x="94" y="29"/>
                    </a:lnTo>
                    <a:lnTo>
                      <a:pt x="100" y="9"/>
                    </a:lnTo>
                    <a:lnTo>
                      <a:pt x="141" y="25"/>
                    </a:lnTo>
                    <a:lnTo>
                      <a:pt x="137" y="53"/>
                    </a:lnTo>
                    <a:lnTo>
                      <a:pt x="162" y="62"/>
                    </a:lnTo>
                    <a:lnTo>
                      <a:pt x="77" y="68"/>
                    </a:lnTo>
                    <a:lnTo>
                      <a:pt x="73" y="56"/>
                    </a:lnTo>
                    <a:lnTo>
                      <a:pt x="58" y="76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145"/>
              <p:cNvSpPr>
                <a:spLocks/>
              </p:cNvSpPr>
              <p:nvPr/>
            </p:nvSpPr>
            <p:spPr bwMode="auto">
              <a:xfrm>
                <a:off x="7333188" y="2486272"/>
                <a:ext cx="91571" cy="48722"/>
              </a:xfrm>
              <a:custGeom>
                <a:avLst/>
                <a:gdLst>
                  <a:gd name="T0" fmla="*/ 0 w 100"/>
                  <a:gd name="T1" fmla="*/ 0 h 52"/>
                  <a:gd name="T2" fmla="*/ 33 w 100"/>
                  <a:gd name="T3" fmla="*/ 19 h 52"/>
                  <a:gd name="T4" fmla="*/ 24 w 100"/>
                  <a:gd name="T5" fmla="*/ 37 h 52"/>
                  <a:gd name="T6" fmla="*/ 41 w 100"/>
                  <a:gd name="T7" fmla="*/ 52 h 52"/>
                  <a:gd name="T8" fmla="*/ 71 w 100"/>
                  <a:gd name="T9" fmla="*/ 52 h 52"/>
                  <a:gd name="T10" fmla="*/ 100 w 100"/>
                  <a:gd name="T11" fmla="*/ 33 h 52"/>
                  <a:gd name="T12" fmla="*/ 0 w 100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52">
                    <a:moveTo>
                      <a:pt x="0" y="0"/>
                    </a:moveTo>
                    <a:lnTo>
                      <a:pt x="33" y="19"/>
                    </a:lnTo>
                    <a:lnTo>
                      <a:pt x="24" y="37"/>
                    </a:lnTo>
                    <a:lnTo>
                      <a:pt x="41" y="52"/>
                    </a:lnTo>
                    <a:lnTo>
                      <a:pt x="71" y="52"/>
                    </a:lnTo>
                    <a:lnTo>
                      <a:pt x="100" y="3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146"/>
              <p:cNvSpPr>
                <a:spLocks/>
              </p:cNvSpPr>
              <p:nvPr/>
            </p:nvSpPr>
            <p:spPr bwMode="auto">
              <a:xfrm>
                <a:off x="7341513" y="3326004"/>
                <a:ext cx="69372" cy="255072"/>
              </a:xfrm>
              <a:custGeom>
                <a:avLst/>
                <a:gdLst>
                  <a:gd name="T0" fmla="*/ 0 w 76"/>
                  <a:gd name="T1" fmla="*/ 67 h 267"/>
                  <a:gd name="T2" fmla="*/ 13 w 76"/>
                  <a:gd name="T3" fmla="*/ 101 h 267"/>
                  <a:gd name="T4" fmla="*/ 13 w 76"/>
                  <a:gd name="T5" fmla="*/ 267 h 267"/>
                  <a:gd name="T6" fmla="*/ 27 w 76"/>
                  <a:gd name="T7" fmla="*/ 247 h 267"/>
                  <a:gd name="T8" fmla="*/ 46 w 76"/>
                  <a:gd name="T9" fmla="*/ 260 h 267"/>
                  <a:gd name="T10" fmla="*/ 23 w 76"/>
                  <a:gd name="T11" fmla="*/ 214 h 267"/>
                  <a:gd name="T12" fmla="*/ 36 w 76"/>
                  <a:gd name="T13" fmla="*/ 167 h 267"/>
                  <a:gd name="T14" fmla="*/ 76 w 76"/>
                  <a:gd name="T15" fmla="*/ 181 h 267"/>
                  <a:gd name="T16" fmla="*/ 37 w 76"/>
                  <a:gd name="T17" fmla="*/ 94 h 267"/>
                  <a:gd name="T18" fmla="*/ 27 w 76"/>
                  <a:gd name="T19" fmla="*/ 0 h 267"/>
                  <a:gd name="T20" fmla="*/ 0 w 76"/>
                  <a:gd name="T21" fmla="*/ 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267">
                    <a:moveTo>
                      <a:pt x="0" y="67"/>
                    </a:moveTo>
                    <a:lnTo>
                      <a:pt x="13" y="101"/>
                    </a:lnTo>
                    <a:lnTo>
                      <a:pt x="13" y="267"/>
                    </a:lnTo>
                    <a:lnTo>
                      <a:pt x="27" y="247"/>
                    </a:lnTo>
                    <a:lnTo>
                      <a:pt x="46" y="260"/>
                    </a:lnTo>
                    <a:lnTo>
                      <a:pt x="23" y="214"/>
                    </a:lnTo>
                    <a:lnTo>
                      <a:pt x="36" y="167"/>
                    </a:lnTo>
                    <a:lnTo>
                      <a:pt x="76" y="181"/>
                    </a:lnTo>
                    <a:lnTo>
                      <a:pt x="37" y="94"/>
                    </a:lnTo>
                    <a:lnTo>
                      <a:pt x="27" y="0"/>
                    </a:lnTo>
                    <a:lnTo>
                      <a:pt x="0" y="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147"/>
              <p:cNvSpPr>
                <a:spLocks/>
              </p:cNvSpPr>
              <p:nvPr/>
            </p:nvSpPr>
            <p:spPr bwMode="auto">
              <a:xfrm>
                <a:off x="7444183" y="2514932"/>
                <a:ext cx="105445" cy="34392"/>
              </a:xfrm>
              <a:custGeom>
                <a:avLst/>
                <a:gdLst>
                  <a:gd name="T0" fmla="*/ 0 w 115"/>
                  <a:gd name="T1" fmla="*/ 0 h 37"/>
                  <a:gd name="T2" fmla="*/ 20 w 115"/>
                  <a:gd name="T3" fmla="*/ 26 h 37"/>
                  <a:gd name="T4" fmla="*/ 73 w 115"/>
                  <a:gd name="T5" fmla="*/ 37 h 37"/>
                  <a:gd name="T6" fmla="*/ 115 w 115"/>
                  <a:gd name="T7" fmla="*/ 29 h 37"/>
                  <a:gd name="T8" fmla="*/ 0 w 115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37">
                    <a:moveTo>
                      <a:pt x="0" y="0"/>
                    </a:moveTo>
                    <a:lnTo>
                      <a:pt x="20" y="26"/>
                    </a:lnTo>
                    <a:lnTo>
                      <a:pt x="73" y="37"/>
                    </a:lnTo>
                    <a:lnTo>
                      <a:pt x="115" y="2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148"/>
              <p:cNvSpPr>
                <a:spLocks/>
              </p:cNvSpPr>
              <p:nvPr/>
            </p:nvSpPr>
            <p:spPr bwMode="auto">
              <a:xfrm>
                <a:off x="3922865" y="3646993"/>
                <a:ext cx="280263" cy="206350"/>
              </a:xfrm>
              <a:custGeom>
                <a:avLst/>
                <a:gdLst>
                  <a:gd name="T0" fmla="*/ 0 w 301"/>
                  <a:gd name="T1" fmla="*/ 19 h 217"/>
                  <a:gd name="T2" fmla="*/ 12 w 301"/>
                  <a:gd name="T3" fmla="*/ 55 h 217"/>
                  <a:gd name="T4" fmla="*/ 73 w 301"/>
                  <a:gd name="T5" fmla="*/ 60 h 217"/>
                  <a:gd name="T6" fmla="*/ 46 w 301"/>
                  <a:gd name="T7" fmla="*/ 117 h 217"/>
                  <a:gd name="T8" fmla="*/ 46 w 301"/>
                  <a:gd name="T9" fmla="*/ 187 h 217"/>
                  <a:gd name="T10" fmla="*/ 91 w 301"/>
                  <a:gd name="T11" fmla="*/ 217 h 217"/>
                  <a:gd name="T12" fmla="*/ 179 w 301"/>
                  <a:gd name="T13" fmla="*/ 197 h 217"/>
                  <a:gd name="T14" fmla="*/ 229 w 301"/>
                  <a:gd name="T15" fmla="*/ 144 h 217"/>
                  <a:gd name="T16" fmla="*/ 219 w 301"/>
                  <a:gd name="T17" fmla="*/ 124 h 217"/>
                  <a:gd name="T18" fmla="*/ 244 w 301"/>
                  <a:gd name="T19" fmla="*/ 86 h 217"/>
                  <a:gd name="T20" fmla="*/ 301 w 301"/>
                  <a:gd name="T21" fmla="*/ 55 h 217"/>
                  <a:gd name="T22" fmla="*/ 301 w 301"/>
                  <a:gd name="T23" fmla="*/ 37 h 217"/>
                  <a:gd name="T24" fmla="*/ 266 w 301"/>
                  <a:gd name="T25" fmla="*/ 35 h 217"/>
                  <a:gd name="T26" fmla="*/ 257 w 301"/>
                  <a:gd name="T27" fmla="*/ 32 h 217"/>
                  <a:gd name="T28" fmla="*/ 180 w 301"/>
                  <a:gd name="T29" fmla="*/ 9 h 217"/>
                  <a:gd name="T30" fmla="*/ 26 w 301"/>
                  <a:gd name="T31" fmla="*/ 0 h 217"/>
                  <a:gd name="T32" fmla="*/ 0 w 301"/>
                  <a:gd name="T33" fmla="*/ 19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1" h="217">
                    <a:moveTo>
                      <a:pt x="0" y="19"/>
                    </a:moveTo>
                    <a:lnTo>
                      <a:pt x="12" y="55"/>
                    </a:lnTo>
                    <a:lnTo>
                      <a:pt x="73" y="60"/>
                    </a:lnTo>
                    <a:lnTo>
                      <a:pt x="46" y="117"/>
                    </a:lnTo>
                    <a:lnTo>
                      <a:pt x="46" y="187"/>
                    </a:lnTo>
                    <a:lnTo>
                      <a:pt x="91" y="217"/>
                    </a:lnTo>
                    <a:lnTo>
                      <a:pt x="179" y="197"/>
                    </a:lnTo>
                    <a:lnTo>
                      <a:pt x="229" y="144"/>
                    </a:lnTo>
                    <a:lnTo>
                      <a:pt x="219" y="124"/>
                    </a:lnTo>
                    <a:lnTo>
                      <a:pt x="244" y="86"/>
                    </a:lnTo>
                    <a:lnTo>
                      <a:pt x="301" y="55"/>
                    </a:lnTo>
                    <a:lnTo>
                      <a:pt x="301" y="37"/>
                    </a:lnTo>
                    <a:lnTo>
                      <a:pt x="266" y="35"/>
                    </a:lnTo>
                    <a:lnTo>
                      <a:pt x="257" y="32"/>
                    </a:lnTo>
                    <a:lnTo>
                      <a:pt x="180" y="9"/>
                    </a:lnTo>
                    <a:lnTo>
                      <a:pt x="26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150"/>
              <p:cNvSpPr>
                <a:spLocks/>
              </p:cNvSpPr>
              <p:nvPr/>
            </p:nvSpPr>
            <p:spPr bwMode="auto">
              <a:xfrm>
                <a:off x="4372395" y="2288520"/>
                <a:ext cx="241414" cy="177691"/>
              </a:xfrm>
              <a:custGeom>
                <a:avLst/>
                <a:gdLst>
                  <a:gd name="T0" fmla="*/ 0 w 259"/>
                  <a:gd name="T1" fmla="*/ 23 h 185"/>
                  <a:gd name="T2" fmla="*/ 2 w 259"/>
                  <a:gd name="T3" fmla="*/ 45 h 185"/>
                  <a:gd name="T4" fmla="*/ 29 w 259"/>
                  <a:gd name="T5" fmla="*/ 45 h 185"/>
                  <a:gd name="T6" fmla="*/ 21 w 259"/>
                  <a:gd name="T7" fmla="*/ 56 h 185"/>
                  <a:gd name="T8" fmla="*/ 41 w 259"/>
                  <a:gd name="T9" fmla="*/ 63 h 185"/>
                  <a:gd name="T10" fmla="*/ 14 w 259"/>
                  <a:gd name="T11" fmla="*/ 62 h 185"/>
                  <a:gd name="T12" fmla="*/ 61 w 259"/>
                  <a:gd name="T13" fmla="*/ 82 h 185"/>
                  <a:gd name="T14" fmla="*/ 41 w 259"/>
                  <a:gd name="T15" fmla="*/ 89 h 185"/>
                  <a:gd name="T16" fmla="*/ 55 w 259"/>
                  <a:gd name="T17" fmla="*/ 103 h 185"/>
                  <a:gd name="T18" fmla="*/ 95 w 259"/>
                  <a:gd name="T19" fmla="*/ 95 h 185"/>
                  <a:gd name="T20" fmla="*/ 95 w 259"/>
                  <a:gd name="T21" fmla="*/ 75 h 185"/>
                  <a:gd name="T22" fmla="*/ 115 w 259"/>
                  <a:gd name="T23" fmla="*/ 68 h 185"/>
                  <a:gd name="T24" fmla="*/ 118 w 259"/>
                  <a:gd name="T25" fmla="*/ 89 h 185"/>
                  <a:gd name="T26" fmla="*/ 144 w 259"/>
                  <a:gd name="T27" fmla="*/ 75 h 185"/>
                  <a:gd name="T28" fmla="*/ 139 w 259"/>
                  <a:gd name="T29" fmla="*/ 89 h 185"/>
                  <a:gd name="T30" fmla="*/ 162 w 259"/>
                  <a:gd name="T31" fmla="*/ 90 h 185"/>
                  <a:gd name="T32" fmla="*/ 72 w 259"/>
                  <a:gd name="T33" fmla="*/ 112 h 185"/>
                  <a:gd name="T34" fmla="*/ 77 w 259"/>
                  <a:gd name="T35" fmla="*/ 127 h 185"/>
                  <a:gd name="T36" fmla="*/ 149 w 259"/>
                  <a:gd name="T37" fmla="*/ 115 h 185"/>
                  <a:gd name="T38" fmla="*/ 99 w 259"/>
                  <a:gd name="T39" fmla="*/ 130 h 185"/>
                  <a:gd name="T40" fmla="*/ 128 w 259"/>
                  <a:gd name="T41" fmla="*/ 140 h 185"/>
                  <a:gd name="T42" fmla="*/ 78 w 259"/>
                  <a:gd name="T43" fmla="*/ 147 h 185"/>
                  <a:gd name="T44" fmla="*/ 154 w 259"/>
                  <a:gd name="T45" fmla="*/ 185 h 185"/>
                  <a:gd name="T46" fmla="*/ 202 w 259"/>
                  <a:gd name="T47" fmla="*/ 89 h 185"/>
                  <a:gd name="T48" fmla="*/ 259 w 259"/>
                  <a:gd name="T49" fmla="*/ 68 h 185"/>
                  <a:gd name="T50" fmla="*/ 197 w 259"/>
                  <a:gd name="T51" fmla="*/ 52 h 185"/>
                  <a:gd name="T52" fmla="*/ 188 w 259"/>
                  <a:gd name="T53" fmla="*/ 28 h 185"/>
                  <a:gd name="T54" fmla="*/ 169 w 259"/>
                  <a:gd name="T55" fmla="*/ 42 h 185"/>
                  <a:gd name="T56" fmla="*/ 177 w 259"/>
                  <a:gd name="T57" fmla="*/ 19 h 185"/>
                  <a:gd name="T58" fmla="*/ 134 w 259"/>
                  <a:gd name="T59" fmla="*/ 0 h 185"/>
                  <a:gd name="T60" fmla="*/ 119 w 259"/>
                  <a:gd name="T61" fmla="*/ 19 h 185"/>
                  <a:gd name="T62" fmla="*/ 139 w 259"/>
                  <a:gd name="T63" fmla="*/ 63 h 185"/>
                  <a:gd name="T64" fmla="*/ 92 w 259"/>
                  <a:gd name="T65" fmla="*/ 18 h 185"/>
                  <a:gd name="T66" fmla="*/ 77 w 259"/>
                  <a:gd name="T67" fmla="*/ 28 h 185"/>
                  <a:gd name="T68" fmla="*/ 87 w 259"/>
                  <a:gd name="T69" fmla="*/ 50 h 185"/>
                  <a:gd name="T70" fmla="*/ 39 w 259"/>
                  <a:gd name="T71" fmla="*/ 29 h 185"/>
                  <a:gd name="T72" fmla="*/ 72 w 259"/>
                  <a:gd name="T73" fmla="*/ 16 h 185"/>
                  <a:gd name="T74" fmla="*/ 0 w 259"/>
                  <a:gd name="T75" fmla="*/ 23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9" h="185">
                    <a:moveTo>
                      <a:pt x="0" y="23"/>
                    </a:moveTo>
                    <a:lnTo>
                      <a:pt x="2" y="45"/>
                    </a:lnTo>
                    <a:lnTo>
                      <a:pt x="29" y="45"/>
                    </a:lnTo>
                    <a:lnTo>
                      <a:pt x="21" y="56"/>
                    </a:lnTo>
                    <a:lnTo>
                      <a:pt x="41" y="63"/>
                    </a:lnTo>
                    <a:lnTo>
                      <a:pt x="14" y="62"/>
                    </a:lnTo>
                    <a:lnTo>
                      <a:pt x="61" y="82"/>
                    </a:lnTo>
                    <a:lnTo>
                      <a:pt x="41" y="89"/>
                    </a:lnTo>
                    <a:lnTo>
                      <a:pt x="55" y="103"/>
                    </a:lnTo>
                    <a:lnTo>
                      <a:pt x="95" y="95"/>
                    </a:lnTo>
                    <a:lnTo>
                      <a:pt x="95" y="75"/>
                    </a:lnTo>
                    <a:lnTo>
                      <a:pt x="115" y="68"/>
                    </a:lnTo>
                    <a:lnTo>
                      <a:pt x="118" y="89"/>
                    </a:lnTo>
                    <a:lnTo>
                      <a:pt x="144" y="75"/>
                    </a:lnTo>
                    <a:lnTo>
                      <a:pt x="139" y="89"/>
                    </a:lnTo>
                    <a:lnTo>
                      <a:pt x="162" y="90"/>
                    </a:lnTo>
                    <a:lnTo>
                      <a:pt x="72" y="112"/>
                    </a:lnTo>
                    <a:lnTo>
                      <a:pt x="77" y="127"/>
                    </a:lnTo>
                    <a:lnTo>
                      <a:pt x="149" y="115"/>
                    </a:lnTo>
                    <a:lnTo>
                      <a:pt x="99" y="130"/>
                    </a:lnTo>
                    <a:lnTo>
                      <a:pt x="128" y="140"/>
                    </a:lnTo>
                    <a:lnTo>
                      <a:pt x="78" y="147"/>
                    </a:lnTo>
                    <a:lnTo>
                      <a:pt x="154" y="185"/>
                    </a:lnTo>
                    <a:lnTo>
                      <a:pt x="202" y="89"/>
                    </a:lnTo>
                    <a:lnTo>
                      <a:pt x="259" y="68"/>
                    </a:lnTo>
                    <a:lnTo>
                      <a:pt x="197" y="52"/>
                    </a:lnTo>
                    <a:lnTo>
                      <a:pt x="188" y="28"/>
                    </a:lnTo>
                    <a:lnTo>
                      <a:pt x="169" y="42"/>
                    </a:lnTo>
                    <a:lnTo>
                      <a:pt x="177" y="19"/>
                    </a:lnTo>
                    <a:lnTo>
                      <a:pt x="134" y="0"/>
                    </a:lnTo>
                    <a:lnTo>
                      <a:pt x="119" y="19"/>
                    </a:lnTo>
                    <a:lnTo>
                      <a:pt x="139" y="63"/>
                    </a:lnTo>
                    <a:lnTo>
                      <a:pt x="92" y="18"/>
                    </a:lnTo>
                    <a:lnTo>
                      <a:pt x="77" y="28"/>
                    </a:lnTo>
                    <a:lnTo>
                      <a:pt x="87" y="50"/>
                    </a:lnTo>
                    <a:lnTo>
                      <a:pt x="39" y="29"/>
                    </a:lnTo>
                    <a:lnTo>
                      <a:pt x="72" y="16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151"/>
              <p:cNvSpPr>
                <a:spLocks/>
              </p:cNvSpPr>
              <p:nvPr/>
            </p:nvSpPr>
            <p:spPr bwMode="auto">
              <a:xfrm>
                <a:off x="4527788" y="2265592"/>
                <a:ext cx="216440" cy="74515"/>
              </a:xfrm>
              <a:custGeom>
                <a:avLst/>
                <a:gdLst>
                  <a:gd name="T0" fmla="*/ 0 w 235"/>
                  <a:gd name="T1" fmla="*/ 21 h 78"/>
                  <a:gd name="T2" fmla="*/ 34 w 235"/>
                  <a:gd name="T3" fmla="*/ 27 h 78"/>
                  <a:gd name="T4" fmla="*/ 12 w 235"/>
                  <a:gd name="T5" fmla="*/ 35 h 78"/>
                  <a:gd name="T6" fmla="*/ 21 w 235"/>
                  <a:gd name="T7" fmla="*/ 43 h 78"/>
                  <a:gd name="T8" fmla="*/ 108 w 235"/>
                  <a:gd name="T9" fmla="*/ 41 h 78"/>
                  <a:gd name="T10" fmla="*/ 54 w 235"/>
                  <a:gd name="T11" fmla="*/ 53 h 78"/>
                  <a:gd name="T12" fmla="*/ 139 w 235"/>
                  <a:gd name="T13" fmla="*/ 78 h 78"/>
                  <a:gd name="T14" fmla="*/ 197 w 235"/>
                  <a:gd name="T15" fmla="*/ 63 h 78"/>
                  <a:gd name="T16" fmla="*/ 235 w 235"/>
                  <a:gd name="T17" fmla="*/ 35 h 78"/>
                  <a:gd name="T18" fmla="*/ 225 w 235"/>
                  <a:gd name="T19" fmla="*/ 23 h 78"/>
                  <a:gd name="T20" fmla="*/ 169 w 235"/>
                  <a:gd name="T21" fmla="*/ 24 h 78"/>
                  <a:gd name="T22" fmla="*/ 179 w 235"/>
                  <a:gd name="T23" fmla="*/ 10 h 78"/>
                  <a:gd name="T24" fmla="*/ 134 w 235"/>
                  <a:gd name="T25" fmla="*/ 24 h 78"/>
                  <a:gd name="T26" fmla="*/ 127 w 235"/>
                  <a:gd name="T27" fmla="*/ 0 h 78"/>
                  <a:gd name="T28" fmla="*/ 117 w 235"/>
                  <a:gd name="T29" fmla="*/ 31 h 78"/>
                  <a:gd name="T30" fmla="*/ 54 w 235"/>
                  <a:gd name="T31" fmla="*/ 0 h 78"/>
                  <a:gd name="T32" fmla="*/ 55 w 235"/>
                  <a:gd name="T33" fmla="*/ 18 h 78"/>
                  <a:gd name="T34" fmla="*/ 35 w 235"/>
                  <a:gd name="T35" fmla="*/ 10 h 78"/>
                  <a:gd name="T36" fmla="*/ 44 w 235"/>
                  <a:gd name="T37" fmla="*/ 28 h 78"/>
                  <a:gd name="T38" fmla="*/ 0 w 235"/>
                  <a:gd name="T39" fmla="*/ 2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35" h="78">
                    <a:moveTo>
                      <a:pt x="0" y="21"/>
                    </a:moveTo>
                    <a:lnTo>
                      <a:pt x="34" y="27"/>
                    </a:lnTo>
                    <a:lnTo>
                      <a:pt x="12" y="35"/>
                    </a:lnTo>
                    <a:lnTo>
                      <a:pt x="21" y="43"/>
                    </a:lnTo>
                    <a:lnTo>
                      <a:pt x="108" y="41"/>
                    </a:lnTo>
                    <a:lnTo>
                      <a:pt x="54" y="53"/>
                    </a:lnTo>
                    <a:lnTo>
                      <a:pt x="139" y="78"/>
                    </a:lnTo>
                    <a:lnTo>
                      <a:pt x="197" y="63"/>
                    </a:lnTo>
                    <a:lnTo>
                      <a:pt x="235" y="35"/>
                    </a:lnTo>
                    <a:lnTo>
                      <a:pt x="225" y="23"/>
                    </a:lnTo>
                    <a:lnTo>
                      <a:pt x="169" y="24"/>
                    </a:lnTo>
                    <a:lnTo>
                      <a:pt x="179" y="10"/>
                    </a:lnTo>
                    <a:lnTo>
                      <a:pt x="134" y="24"/>
                    </a:lnTo>
                    <a:lnTo>
                      <a:pt x="127" y="0"/>
                    </a:lnTo>
                    <a:lnTo>
                      <a:pt x="117" y="31"/>
                    </a:lnTo>
                    <a:lnTo>
                      <a:pt x="54" y="0"/>
                    </a:lnTo>
                    <a:lnTo>
                      <a:pt x="55" y="18"/>
                    </a:lnTo>
                    <a:lnTo>
                      <a:pt x="35" y="10"/>
                    </a:lnTo>
                    <a:lnTo>
                      <a:pt x="44" y="28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152"/>
              <p:cNvSpPr>
                <a:spLocks/>
              </p:cNvSpPr>
              <p:nvPr/>
            </p:nvSpPr>
            <p:spPr bwMode="auto">
              <a:xfrm>
                <a:off x="4602710" y="2383097"/>
                <a:ext cx="94346" cy="51588"/>
              </a:xfrm>
              <a:custGeom>
                <a:avLst/>
                <a:gdLst>
                  <a:gd name="T0" fmla="*/ 0 w 101"/>
                  <a:gd name="T1" fmla="*/ 40 h 52"/>
                  <a:gd name="T2" fmla="*/ 7 w 101"/>
                  <a:gd name="T3" fmla="*/ 15 h 52"/>
                  <a:gd name="T4" fmla="*/ 50 w 101"/>
                  <a:gd name="T5" fmla="*/ 0 h 52"/>
                  <a:gd name="T6" fmla="*/ 57 w 101"/>
                  <a:gd name="T7" fmla="*/ 15 h 52"/>
                  <a:gd name="T8" fmla="*/ 101 w 101"/>
                  <a:gd name="T9" fmla="*/ 26 h 52"/>
                  <a:gd name="T10" fmla="*/ 38 w 101"/>
                  <a:gd name="T11" fmla="*/ 52 h 52"/>
                  <a:gd name="T12" fmla="*/ 50 w 101"/>
                  <a:gd name="T13" fmla="*/ 37 h 52"/>
                  <a:gd name="T14" fmla="*/ 0 w 101"/>
                  <a:gd name="T15" fmla="*/ 4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1" h="52">
                    <a:moveTo>
                      <a:pt x="0" y="40"/>
                    </a:moveTo>
                    <a:lnTo>
                      <a:pt x="7" y="15"/>
                    </a:lnTo>
                    <a:lnTo>
                      <a:pt x="50" y="0"/>
                    </a:lnTo>
                    <a:lnTo>
                      <a:pt x="57" y="15"/>
                    </a:lnTo>
                    <a:lnTo>
                      <a:pt x="101" y="26"/>
                    </a:lnTo>
                    <a:lnTo>
                      <a:pt x="38" y="52"/>
                    </a:lnTo>
                    <a:lnTo>
                      <a:pt x="50" y="37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153"/>
              <p:cNvSpPr>
                <a:spLocks/>
              </p:cNvSpPr>
              <p:nvPr/>
            </p:nvSpPr>
            <p:spPr bwMode="auto">
              <a:xfrm>
                <a:off x="4383494" y="2798664"/>
                <a:ext cx="291362" cy="492948"/>
              </a:xfrm>
              <a:custGeom>
                <a:avLst/>
                <a:gdLst>
                  <a:gd name="T0" fmla="*/ 0 w 314"/>
                  <a:gd name="T1" fmla="*/ 388 h 515"/>
                  <a:gd name="T2" fmla="*/ 13 w 314"/>
                  <a:gd name="T3" fmla="*/ 448 h 515"/>
                  <a:gd name="T4" fmla="*/ 40 w 314"/>
                  <a:gd name="T5" fmla="*/ 475 h 515"/>
                  <a:gd name="T6" fmla="*/ 37 w 314"/>
                  <a:gd name="T7" fmla="*/ 515 h 515"/>
                  <a:gd name="T8" fmla="*/ 114 w 314"/>
                  <a:gd name="T9" fmla="*/ 489 h 515"/>
                  <a:gd name="T10" fmla="*/ 134 w 314"/>
                  <a:gd name="T11" fmla="*/ 407 h 515"/>
                  <a:gd name="T12" fmla="*/ 118 w 314"/>
                  <a:gd name="T13" fmla="*/ 405 h 515"/>
                  <a:gd name="T14" fmla="*/ 177 w 314"/>
                  <a:gd name="T15" fmla="*/ 379 h 515"/>
                  <a:gd name="T16" fmla="*/ 121 w 314"/>
                  <a:gd name="T17" fmla="*/ 372 h 515"/>
                  <a:gd name="T18" fmla="*/ 163 w 314"/>
                  <a:gd name="T19" fmla="*/ 379 h 515"/>
                  <a:gd name="T20" fmla="*/ 186 w 314"/>
                  <a:gd name="T21" fmla="*/ 357 h 515"/>
                  <a:gd name="T22" fmla="*/ 151 w 314"/>
                  <a:gd name="T23" fmla="*/ 331 h 515"/>
                  <a:gd name="T24" fmla="*/ 121 w 314"/>
                  <a:gd name="T25" fmla="*/ 350 h 515"/>
                  <a:gd name="T26" fmla="*/ 146 w 314"/>
                  <a:gd name="T27" fmla="*/ 334 h 515"/>
                  <a:gd name="T28" fmla="*/ 147 w 314"/>
                  <a:gd name="T29" fmla="*/ 258 h 515"/>
                  <a:gd name="T30" fmla="*/ 253 w 314"/>
                  <a:gd name="T31" fmla="*/ 188 h 515"/>
                  <a:gd name="T32" fmla="*/ 244 w 314"/>
                  <a:gd name="T33" fmla="*/ 173 h 515"/>
                  <a:gd name="T34" fmla="*/ 263 w 314"/>
                  <a:gd name="T35" fmla="*/ 138 h 515"/>
                  <a:gd name="T36" fmla="*/ 314 w 314"/>
                  <a:gd name="T37" fmla="*/ 127 h 515"/>
                  <a:gd name="T38" fmla="*/ 301 w 314"/>
                  <a:gd name="T39" fmla="*/ 43 h 515"/>
                  <a:gd name="T40" fmla="*/ 230 w 314"/>
                  <a:gd name="T41" fmla="*/ 0 h 515"/>
                  <a:gd name="T42" fmla="*/ 218 w 314"/>
                  <a:gd name="T43" fmla="*/ 0 h 515"/>
                  <a:gd name="T44" fmla="*/ 217 w 314"/>
                  <a:gd name="T45" fmla="*/ 27 h 515"/>
                  <a:gd name="T46" fmla="*/ 173 w 314"/>
                  <a:gd name="T47" fmla="*/ 23 h 515"/>
                  <a:gd name="T48" fmla="*/ 163 w 314"/>
                  <a:gd name="T49" fmla="*/ 43 h 515"/>
                  <a:gd name="T50" fmla="*/ 133 w 314"/>
                  <a:gd name="T51" fmla="*/ 49 h 515"/>
                  <a:gd name="T52" fmla="*/ 124 w 314"/>
                  <a:gd name="T53" fmla="*/ 83 h 515"/>
                  <a:gd name="T54" fmla="*/ 81 w 314"/>
                  <a:gd name="T55" fmla="*/ 123 h 515"/>
                  <a:gd name="T56" fmla="*/ 61 w 314"/>
                  <a:gd name="T57" fmla="*/ 178 h 515"/>
                  <a:gd name="T58" fmla="*/ 70 w 314"/>
                  <a:gd name="T59" fmla="*/ 200 h 515"/>
                  <a:gd name="T60" fmla="*/ 26 w 314"/>
                  <a:gd name="T61" fmla="*/ 217 h 515"/>
                  <a:gd name="T62" fmla="*/ 23 w 314"/>
                  <a:gd name="T63" fmla="*/ 291 h 515"/>
                  <a:gd name="T64" fmla="*/ 36 w 314"/>
                  <a:gd name="T65" fmla="*/ 305 h 515"/>
                  <a:gd name="T66" fmla="*/ 23 w 314"/>
                  <a:gd name="T67" fmla="*/ 320 h 515"/>
                  <a:gd name="T68" fmla="*/ 28 w 314"/>
                  <a:gd name="T69" fmla="*/ 352 h 515"/>
                  <a:gd name="T70" fmla="*/ 0 w 314"/>
                  <a:gd name="T71" fmla="*/ 388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14" h="515">
                    <a:moveTo>
                      <a:pt x="0" y="388"/>
                    </a:moveTo>
                    <a:lnTo>
                      <a:pt x="13" y="448"/>
                    </a:lnTo>
                    <a:lnTo>
                      <a:pt x="40" y="475"/>
                    </a:lnTo>
                    <a:lnTo>
                      <a:pt x="37" y="515"/>
                    </a:lnTo>
                    <a:lnTo>
                      <a:pt x="114" y="489"/>
                    </a:lnTo>
                    <a:lnTo>
                      <a:pt x="134" y="407"/>
                    </a:lnTo>
                    <a:lnTo>
                      <a:pt x="118" y="405"/>
                    </a:lnTo>
                    <a:lnTo>
                      <a:pt x="177" y="379"/>
                    </a:lnTo>
                    <a:lnTo>
                      <a:pt x="121" y="372"/>
                    </a:lnTo>
                    <a:lnTo>
                      <a:pt x="163" y="379"/>
                    </a:lnTo>
                    <a:lnTo>
                      <a:pt x="186" y="357"/>
                    </a:lnTo>
                    <a:lnTo>
                      <a:pt x="151" y="331"/>
                    </a:lnTo>
                    <a:lnTo>
                      <a:pt x="121" y="350"/>
                    </a:lnTo>
                    <a:lnTo>
                      <a:pt x="146" y="334"/>
                    </a:lnTo>
                    <a:lnTo>
                      <a:pt x="147" y="258"/>
                    </a:lnTo>
                    <a:lnTo>
                      <a:pt x="253" y="188"/>
                    </a:lnTo>
                    <a:lnTo>
                      <a:pt x="244" y="173"/>
                    </a:lnTo>
                    <a:lnTo>
                      <a:pt x="263" y="138"/>
                    </a:lnTo>
                    <a:lnTo>
                      <a:pt x="314" y="127"/>
                    </a:lnTo>
                    <a:lnTo>
                      <a:pt x="301" y="43"/>
                    </a:lnTo>
                    <a:lnTo>
                      <a:pt x="230" y="0"/>
                    </a:lnTo>
                    <a:lnTo>
                      <a:pt x="218" y="0"/>
                    </a:lnTo>
                    <a:lnTo>
                      <a:pt x="217" y="27"/>
                    </a:lnTo>
                    <a:lnTo>
                      <a:pt x="173" y="23"/>
                    </a:lnTo>
                    <a:lnTo>
                      <a:pt x="163" y="43"/>
                    </a:lnTo>
                    <a:lnTo>
                      <a:pt x="133" y="49"/>
                    </a:lnTo>
                    <a:lnTo>
                      <a:pt x="124" y="83"/>
                    </a:lnTo>
                    <a:lnTo>
                      <a:pt x="81" y="123"/>
                    </a:lnTo>
                    <a:lnTo>
                      <a:pt x="61" y="178"/>
                    </a:lnTo>
                    <a:lnTo>
                      <a:pt x="70" y="200"/>
                    </a:lnTo>
                    <a:lnTo>
                      <a:pt x="26" y="217"/>
                    </a:lnTo>
                    <a:lnTo>
                      <a:pt x="23" y="291"/>
                    </a:lnTo>
                    <a:lnTo>
                      <a:pt x="36" y="305"/>
                    </a:lnTo>
                    <a:lnTo>
                      <a:pt x="23" y="320"/>
                    </a:lnTo>
                    <a:lnTo>
                      <a:pt x="28" y="352"/>
                    </a:lnTo>
                    <a:lnTo>
                      <a:pt x="0" y="3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154"/>
              <p:cNvSpPr>
                <a:spLocks/>
              </p:cNvSpPr>
              <p:nvPr/>
            </p:nvSpPr>
            <p:spPr bwMode="auto">
              <a:xfrm>
                <a:off x="4266950" y="3529488"/>
                <a:ext cx="99896" cy="51588"/>
              </a:xfrm>
              <a:custGeom>
                <a:avLst/>
                <a:gdLst>
                  <a:gd name="T0" fmla="*/ 0 w 108"/>
                  <a:gd name="T1" fmla="*/ 36 h 54"/>
                  <a:gd name="T2" fmla="*/ 24 w 108"/>
                  <a:gd name="T3" fmla="*/ 54 h 54"/>
                  <a:gd name="T4" fmla="*/ 58 w 108"/>
                  <a:gd name="T5" fmla="*/ 39 h 54"/>
                  <a:gd name="T6" fmla="*/ 73 w 108"/>
                  <a:gd name="T7" fmla="*/ 53 h 54"/>
                  <a:gd name="T8" fmla="*/ 108 w 108"/>
                  <a:gd name="T9" fmla="*/ 24 h 54"/>
                  <a:gd name="T10" fmla="*/ 87 w 108"/>
                  <a:gd name="T11" fmla="*/ 21 h 54"/>
                  <a:gd name="T12" fmla="*/ 87 w 108"/>
                  <a:gd name="T13" fmla="*/ 7 h 54"/>
                  <a:gd name="T14" fmla="*/ 83 w 108"/>
                  <a:gd name="T15" fmla="*/ 4 h 54"/>
                  <a:gd name="T16" fmla="*/ 36 w 108"/>
                  <a:gd name="T17" fmla="*/ 0 h 54"/>
                  <a:gd name="T18" fmla="*/ 0 w 108"/>
                  <a:gd name="T19" fmla="*/ 3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8" h="54">
                    <a:moveTo>
                      <a:pt x="0" y="36"/>
                    </a:moveTo>
                    <a:lnTo>
                      <a:pt x="24" y="54"/>
                    </a:lnTo>
                    <a:lnTo>
                      <a:pt x="58" y="39"/>
                    </a:lnTo>
                    <a:lnTo>
                      <a:pt x="73" y="53"/>
                    </a:lnTo>
                    <a:lnTo>
                      <a:pt x="108" y="24"/>
                    </a:lnTo>
                    <a:lnTo>
                      <a:pt x="87" y="21"/>
                    </a:lnTo>
                    <a:lnTo>
                      <a:pt x="87" y="7"/>
                    </a:lnTo>
                    <a:lnTo>
                      <a:pt x="83" y="4"/>
                    </a:lnTo>
                    <a:lnTo>
                      <a:pt x="36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55"/>
              <p:cNvSpPr>
                <a:spLocks/>
              </p:cNvSpPr>
              <p:nvPr/>
            </p:nvSpPr>
            <p:spPr bwMode="auto">
              <a:xfrm>
                <a:off x="4932920" y="3824684"/>
                <a:ext cx="160943" cy="126103"/>
              </a:xfrm>
              <a:custGeom>
                <a:avLst/>
                <a:gdLst>
                  <a:gd name="T0" fmla="*/ 0 w 174"/>
                  <a:gd name="T1" fmla="*/ 123 h 133"/>
                  <a:gd name="T2" fmla="*/ 3 w 174"/>
                  <a:gd name="T3" fmla="*/ 109 h 133"/>
                  <a:gd name="T4" fmla="*/ 28 w 174"/>
                  <a:gd name="T5" fmla="*/ 82 h 133"/>
                  <a:gd name="T6" fmla="*/ 13 w 174"/>
                  <a:gd name="T7" fmla="*/ 67 h 133"/>
                  <a:gd name="T8" fmla="*/ 13 w 174"/>
                  <a:gd name="T9" fmla="*/ 33 h 133"/>
                  <a:gd name="T10" fmla="*/ 28 w 174"/>
                  <a:gd name="T11" fmla="*/ 6 h 133"/>
                  <a:gd name="T12" fmla="*/ 174 w 174"/>
                  <a:gd name="T13" fmla="*/ 0 h 133"/>
                  <a:gd name="T14" fmla="*/ 147 w 174"/>
                  <a:gd name="T15" fmla="*/ 19 h 133"/>
                  <a:gd name="T16" fmla="*/ 138 w 174"/>
                  <a:gd name="T17" fmla="*/ 73 h 133"/>
                  <a:gd name="T18" fmla="*/ 78 w 174"/>
                  <a:gd name="T19" fmla="*/ 106 h 133"/>
                  <a:gd name="T20" fmla="*/ 26 w 174"/>
                  <a:gd name="T21" fmla="*/ 133 h 133"/>
                  <a:gd name="T22" fmla="*/ 0 w 174"/>
                  <a:gd name="T23" fmla="*/ 12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4" h="133">
                    <a:moveTo>
                      <a:pt x="0" y="123"/>
                    </a:moveTo>
                    <a:lnTo>
                      <a:pt x="3" y="109"/>
                    </a:lnTo>
                    <a:lnTo>
                      <a:pt x="28" y="82"/>
                    </a:lnTo>
                    <a:lnTo>
                      <a:pt x="13" y="67"/>
                    </a:lnTo>
                    <a:lnTo>
                      <a:pt x="13" y="33"/>
                    </a:lnTo>
                    <a:lnTo>
                      <a:pt x="28" y="6"/>
                    </a:lnTo>
                    <a:lnTo>
                      <a:pt x="174" y="0"/>
                    </a:lnTo>
                    <a:lnTo>
                      <a:pt x="147" y="19"/>
                    </a:lnTo>
                    <a:lnTo>
                      <a:pt x="138" y="73"/>
                    </a:lnTo>
                    <a:lnTo>
                      <a:pt x="78" y="106"/>
                    </a:lnTo>
                    <a:lnTo>
                      <a:pt x="26" y="133"/>
                    </a:lnTo>
                    <a:lnTo>
                      <a:pt x="0" y="12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56"/>
              <p:cNvSpPr>
                <a:spLocks/>
              </p:cNvSpPr>
              <p:nvPr/>
            </p:nvSpPr>
            <p:spPr bwMode="auto">
              <a:xfrm>
                <a:off x="6342557" y="4240251"/>
                <a:ext cx="177592" cy="358247"/>
              </a:xfrm>
              <a:custGeom>
                <a:avLst/>
                <a:gdLst>
                  <a:gd name="T0" fmla="*/ 0 w 193"/>
                  <a:gd name="T1" fmla="*/ 60 h 374"/>
                  <a:gd name="T2" fmla="*/ 13 w 193"/>
                  <a:gd name="T3" fmla="*/ 32 h 374"/>
                  <a:gd name="T4" fmla="*/ 66 w 193"/>
                  <a:gd name="T5" fmla="*/ 0 h 374"/>
                  <a:gd name="T6" fmla="*/ 87 w 193"/>
                  <a:gd name="T7" fmla="*/ 30 h 374"/>
                  <a:gd name="T8" fmla="*/ 82 w 193"/>
                  <a:gd name="T9" fmla="*/ 80 h 374"/>
                  <a:gd name="T10" fmla="*/ 143 w 193"/>
                  <a:gd name="T11" fmla="*/ 57 h 374"/>
                  <a:gd name="T12" fmla="*/ 170 w 193"/>
                  <a:gd name="T13" fmla="*/ 80 h 374"/>
                  <a:gd name="T14" fmla="*/ 193 w 193"/>
                  <a:gd name="T15" fmla="*/ 130 h 374"/>
                  <a:gd name="T16" fmla="*/ 186 w 193"/>
                  <a:gd name="T17" fmla="*/ 160 h 374"/>
                  <a:gd name="T18" fmla="*/ 139 w 193"/>
                  <a:gd name="T19" fmla="*/ 159 h 374"/>
                  <a:gd name="T20" fmla="*/ 122 w 193"/>
                  <a:gd name="T21" fmla="*/ 173 h 374"/>
                  <a:gd name="T22" fmla="*/ 130 w 193"/>
                  <a:gd name="T23" fmla="*/ 226 h 374"/>
                  <a:gd name="T24" fmla="*/ 66 w 193"/>
                  <a:gd name="T25" fmla="*/ 180 h 374"/>
                  <a:gd name="T26" fmla="*/ 40 w 193"/>
                  <a:gd name="T27" fmla="*/ 260 h 374"/>
                  <a:gd name="T28" fmla="*/ 70 w 193"/>
                  <a:gd name="T29" fmla="*/ 334 h 374"/>
                  <a:gd name="T30" fmla="*/ 113 w 193"/>
                  <a:gd name="T31" fmla="*/ 360 h 374"/>
                  <a:gd name="T32" fmla="*/ 90 w 193"/>
                  <a:gd name="T33" fmla="*/ 374 h 374"/>
                  <a:gd name="T34" fmla="*/ 84 w 193"/>
                  <a:gd name="T35" fmla="*/ 351 h 374"/>
                  <a:gd name="T36" fmla="*/ 66 w 193"/>
                  <a:gd name="T37" fmla="*/ 351 h 374"/>
                  <a:gd name="T38" fmla="*/ 17 w 193"/>
                  <a:gd name="T39" fmla="*/ 311 h 374"/>
                  <a:gd name="T40" fmla="*/ 26 w 193"/>
                  <a:gd name="T41" fmla="*/ 264 h 374"/>
                  <a:gd name="T42" fmla="*/ 52 w 193"/>
                  <a:gd name="T43" fmla="*/ 220 h 374"/>
                  <a:gd name="T44" fmla="*/ 17 w 193"/>
                  <a:gd name="T45" fmla="*/ 147 h 374"/>
                  <a:gd name="T46" fmla="*/ 29 w 193"/>
                  <a:gd name="T47" fmla="*/ 116 h 374"/>
                  <a:gd name="T48" fmla="*/ 0 w 193"/>
                  <a:gd name="T49" fmla="*/ 6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3" h="374">
                    <a:moveTo>
                      <a:pt x="0" y="60"/>
                    </a:moveTo>
                    <a:lnTo>
                      <a:pt x="13" y="32"/>
                    </a:lnTo>
                    <a:lnTo>
                      <a:pt x="66" y="0"/>
                    </a:lnTo>
                    <a:lnTo>
                      <a:pt x="87" y="30"/>
                    </a:lnTo>
                    <a:lnTo>
                      <a:pt x="82" y="80"/>
                    </a:lnTo>
                    <a:lnTo>
                      <a:pt x="143" y="57"/>
                    </a:lnTo>
                    <a:lnTo>
                      <a:pt x="170" y="80"/>
                    </a:lnTo>
                    <a:lnTo>
                      <a:pt x="193" y="130"/>
                    </a:lnTo>
                    <a:lnTo>
                      <a:pt x="186" y="160"/>
                    </a:lnTo>
                    <a:lnTo>
                      <a:pt x="139" y="159"/>
                    </a:lnTo>
                    <a:lnTo>
                      <a:pt x="122" y="173"/>
                    </a:lnTo>
                    <a:lnTo>
                      <a:pt x="130" y="226"/>
                    </a:lnTo>
                    <a:lnTo>
                      <a:pt x="66" y="180"/>
                    </a:lnTo>
                    <a:lnTo>
                      <a:pt x="40" y="260"/>
                    </a:lnTo>
                    <a:lnTo>
                      <a:pt x="70" y="334"/>
                    </a:lnTo>
                    <a:lnTo>
                      <a:pt x="113" y="360"/>
                    </a:lnTo>
                    <a:lnTo>
                      <a:pt x="90" y="374"/>
                    </a:lnTo>
                    <a:lnTo>
                      <a:pt x="84" y="351"/>
                    </a:lnTo>
                    <a:lnTo>
                      <a:pt x="66" y="351"/>
                    </a:lnTo>
                    <a:lnTo>
                      <a:pt x="17" y="311"/>
                    </a:lnTo>
                    <a:lnTo>
                      <a:pt x="26" y="264"/>
                    </a:lnTo>
                    <a:lnTo>
                      <a:pt x="52" y="220"/>
                    </a:lnTo>
                    <a:lnTo>
                      <a:pt x="17" y="147"/>
                    </a:lnTo>
                    <a:lnTo>
                      <a:pt x="29" y="116"/>
                    </a:lnTo>
                    <a:lnTo>
                      <a:pt x="0" y="6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58"/>
              <p:cNvSpPr>
                <a:spLocks/>
              </p:cNvSpPr>
              <p:nvPr/>
            </p:nvSpPr>
            <p:spPr bwMode="auto">
              <a:xfrm>
                <a:off x="5285329" y="4108416"/>
                <a:ext cx="119320" cy="83113"/>
              </a:xfrm>
              <a:custGeom>
                <a:avLst/>
                <a:gdLst>
                  <a:gd name="T0" fmla="*/ 0 w 129"/>
                  <a:gd name="T1" fmla="*/ 40 h 87"/>
                  <a:gd name="T2" fmla="*/ 8 w 129"/>
                  <a:gd name="T3" fmla="*/ 37 h 87"/>
                  <a:gd name="T4" fmla="*/ 18 w 129"/>
                  <a:gd name="T5" fmla="*/ 52 h 87"/>
                  <a:gd name="T6" fmla="*/ 73 w 129"/>
                  <a:gd name="T7" fmla="*/ 52 h 87"/>
                  <a:gd name="T8" fmla="*/ 122 w 129"/>
                  <a:gd name="T9" fmla="*/ 0 h 87"/>
                  <a:gd name="T10" fmla="*/ 129 w 129"/>
                  <a:gd name="T11" fmla="*/ 30 h 87"/>
                  <a:gd name="T12" fmla="*/ 113 w 129"/>
                  <a:gd name="T13" fmla="*/ 32 h 87"/>
                  <a:gd name="T14" fmla="*/ 122 w 129"/>
                  <a:gd name="T15" fmla="*/ 52 h 87"/>
                  <a:gd name="T16" fmla="*/ 102 w 129"/>
                  <a:gd name="T17" fmla="*/ 87 h 87"/>
                  <a:gd name="T18" fmla="*/ 25 w 129"/>
                  <a:gd name="T19" fmla="*/ 77 h 87"/>
                  <a:gd name="T20" fmla="*/ 0 w 129"/>
                  <a:gd name="T21" fmla="*/ 4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9" h="87">
                    <a:moveTo>
                      <a:pt x="0" y="40"/>
                    </a:moveTo>
                    <a:lnTo>
                      <a:pt x="8" y="37"/>
                    </a:lnTo>
                    <a:lnTo>
                      <a:pt x="18" y="52"/>
                    </a:lnTo>
                    <a:lnTo>
                      <a:pt x="73" y="52"/>
                    </a:lnTo>
                    <a:lnTo>
                      <a:pt x="122" y="0"/>
                    </a:lnTo>
                    <a:lnTo>
                      <a:pt x="129" y="30"/>
                    </a:lnTo>
                    <a:lnTo>
                      <a:pt x="113" y="32"/>
                    </a:lnTo>
                    <a:lnTo>
                      <a:pt x="122" y="52"/>
                    </a:lnTo>
                    <a:lnTo>
                      <a:pt x="102" y="87"/>
                    </a:lnTo>
                    <a:lnTo>
                      <a:pt x="25" y="77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59"/>
              <p:cNvSpPr>
                <a:spLocks/>
              </p:cNvSpPr>
              <p:nvPr/>
            </p:nvSpPr>
            <p:spPr bwMode="auto">
              <a:xfrm>
                <a:off x="4297473" y="3827550"/>
                <a:ext cx="88796" cy="174825"/>
              </a:xfrm>
              <a:custGeom>
                <a:avLst/>
                <a:gdLst>
                  <a:gd name="T0" fmla="*/ 0 w 96"/>
                  <a:gd name="T1" fmla="*/ 86 h 184"/>
                  <a:gd name="T2" fmla="*/ 22 w 96"/>
                  <a:gd name="T3" fmla="*/ 69 h 184"/>
                  <a:gd name="T4" fmla="*/ 30 w 96"/>
                  <a:gd name="T5" fmla="*/ 1 h 184"/>
                  <a:gd name="T6" fmla="*/ 90 w 96"/>
                  <a:gd name="T7" fmla="*/ 0 h 184"/>
                  <a:gd name="T8" fmla="*/ 76 w 96"/>
                  <a:gd name="T9" fmla="*/ 23 h 184"/>
                  <a:gd name="T10" fmla="*/ 93 w 96"/>
                  <a:gd name="T11" fmla="*/ 51 h 184"/>
                  <a:gd name="T12" fmla="*/ 59 w 96"/>
                  <a:gd name="T13" fmla="*/ 86 h 184"/>
                  <a:gd name="T14" fmla="*/ 96 w 96"/>
                  <a:gd name="T15" fmla="*/ 107 h 184"/>
                  <a:gd name="T16" fmla="*/ 49 w 96"/>
                  <a:gd name="T17" fmla="*/ 184 h 184"/>
                  <a:gd name="T18" fmla="*/ 42 w 96"/>
                  <a:gd name="T19" fmla="*/ 136 h 184"/>
                  <a:gd name="T20" fmla="*/ 0 w 96"/>
                  <a:gd name="T21" fmla="*/ 86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184">
                    <a:moveTo>
                      <a:pt x="0" y="86"/>
                    </a:moveTo>
                    <a:lnTo>
                      <a:pt x="22" y="69"/>
                    </a:lnTo>
                    <a:lnTo>
                      <a:pt x="30" y="1"/>
                    </a:lnTo>
                    <a:lnTo>
                      <a:pt x="90" y="0"/>
                    </a:lnTo>
                    <a:lnTo>
                      <a:pt x="76" y="23"/>
                    </a:lnTo>
                    <a:lnTo>
                      <a:pt x="93" y="51"/>
                    </a:lnTo>
                    <a:lnTo>
                      <a:pt x="59" y="86"/>
                    </a:lnTo>
                    <a:lnTo>
                      <a:pt x="96" y="107"/>
                    </a:lnTo>
                    <a:lnTo>
                      <a:pt x="49" y="184"/>
                    </a:lnTo>
                    <a:lnTo>
                      <a:pt x="42" y="136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60"/>
              <p:cNvSpPr>
                <a:spLocks/>
              </p:cNvSpPr>
              <p:nvPr/>
            </p:nvSpPr>
            <p:spPr bwMode="auto">
              <a:xfrm>
                <a:off x="4719254" y="3695715"/>
                <a:ext cx="66597" cy="48722"/>
              </a:xfrm>
              <a:custGeom>
                <a:avLst/>
                <a:gdLst>
                  <a:gd name="T0" fmla="*/ 0 w 70"/>
                  <a:gd name="T1" fmla="*/ 35 h 51"/>
                  <a:gd name="T2" fmla="*/ 9 w 70"/>
                  <a:gd name="T3" fmla="*/ 3 h 51"/>
                  <a:gd name="T4" fmla="*/ 47 w 70"/>
                  <a:gd name="T5" fmla="*/ 0 h 51"/>
                  <a:gd name="T6" fmla="*/ 70 w 70"/>
                  <a:gd name="T7" fmla="*/ 25 h 51"/>
                  <a:gd name="T8" fmla="*/ 37 w 70"/>
                  <a:gd name="T9" fmla="*/ 27 h 51"/>
                  <a:gd name="T10" fmla="*/ 4 w 70"/>
                  <a:gd name="T11" fmla="*/ 51 h 51"/>
                  <a:gd name="T12" fmla="*/ 19 w 70"/>
                  <a:gd name="T13" fmla="*/ 35 h 51"/>
                  <a:gd name="T14" fmla="*/ 0 w 70"/>
                  <a:gd name="T15" fmla="*/ 3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51">
                    <a:moveTo>
                      <a:pt x="0" y="35"/>
                    </a:moveTo>
                    <a:lnTo>
                      <a:pt x="9" y="3"/>
                    </a:lnTo>
                    <a:lnTo>
                      <a:pt x="47" y="0"/>
                    </a:lnTo>
                    <a:lnTo>
                      <a:pt x="70" y="25"/>
                    </a:lnTo>
                    <a:lnTo>
                      <a:pt x="37" y="27"/>
                    </a:lnTo>
                    <a:lnTo>
                      <a:pt x="4" y="51"/>
                    </a:lnTo>
                    <a:lnTo>
                      <a:pt x="19" y="35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61"/>
              <p:cNvSpPr>
                <a:spLocks/>
              </p:cNvSpPr>
              <p:nvPr/>
            </p:nvSpPr>
            <p:spPr bwMode="auto">
              <a:xfrm>
                <a:off x="4727579" y="3689983"/>
                <a:ext cx="416231" cy="166227"/>
              </a:xfrm>
              <a:custGeom>
                <a:avLst/>
                <a:gdLst>
                  <a:gd name="T0" fmla="*/ 0 w 451"/>
                  <a:gd name="T1" fmla="*/ 58 h 174"/>
                  <a:gd name="T2" fmla="*/ 20 w 451"/>
                  <a:gd name="T3" fmla="*/ 104 h 174"/>
                  <a:gd name="T4" fmla="*/ 2 w 451"/>
                  <a:gd name="T5" fmla="*/ 108 h 174"/>
                  <a:gd name="T6" fmla="*/ 20 w 451"/>
                  <a:gd name="T7" fmla="*/ 116 h 174"/>
                  <a:gd name="T8" fmla="*/ 26 w 451"/>
                  <a:gd name="T9" fmla="*/ 144 h 174"/>
                  <a:gd name="T10" fmla="*/ 52 w 451"/>
                  <a:gd name="T11" fmla="*/ 141 h 174"/>
                  <a:gd name="T12" fmla="*/ 26 w 451"/>
                  <a:gd name="T13" fmla="*/ 153 h 174"/>
                  <a:gd name="T14" fmla="*/ 56 w 451"/>
                  <a:gd name="T15" fmla="*/ 148 h 174"/>
                  <a:gd name="T16" fmla="*/ 87 w 451"/>
                  <a:gd name="T17" fmla="*/ 167 h 174"/>
                  <a:gd name="T18" fmla="*/ 116 w 451"/>
                  <a:gd name="T19" fmla="*/ 147 h 174"/>
                  <a:gd name="T20" fmla="*/ 160 w 451"/>
                  <a:gd name="T21" fmla="*/ 173 h 174"/>
                  <a:gd name="T22" fmla="*/ 237 w 451"/>
                  <a:gd name="T23" fmla="*/ 147 h 174"/>
                  <a:gd name="T24" fmla="*/ 236 w 451"/>
                  <a:gd name="T25" fmla="*/ 174 h 174"/>
                  <a:gd name="T26" fmla="*/ 251 w 451"/>
                  <a:gd name="T27" fmla="*/ 147 h 174"/>
                  <a:gd name="T28" fmla="*/ 397 w 451"/>
                  <a:gd name="T29" fmla="*/ 141 h 174"/>
                  <a:gd name="T30" fmla="*/ 451 w 451"/>
                  <a:gd name="T31" fmla="*/ 138 h 174"/>
                  <a:gd name="T32" fmla="*/ 436 w 451"/>
                  <a:gd name="T33" fmla="*/ 77 h 174"/>
                  <a:gd name="T34" fmla="*/ 447 w 451"/>
                  <a:gd name="T35" fmla="*/ 64 h 174"/>
                  <a:gd name="T36" fmla="*/ 401 w 451"/>
                  <a:gd name="T37" fmla="*/ 13 h 174"/>
                  <a:gd name="T38" fmla="*/ 371 w 451"/>
                  <a:gd name="T39" fmla="*/ 13 h 174"/>
                  <a:gd name="T40" fmla="*/ 289 w 451"/>
                  <a:gd name="T41" fmla="*/ 34 h 174"/>
                  <a:gd name="T42" fmla="*/ 217 w 451"/>
                  <a:gd name="T43" fmla="*/ 0 h 174"/>
                  <a:gd name="T44" fmla="*/ 174 w 451"/>
                  <a:gd name="T45" fmla="*/ 1 h 174"/>
                  <a:gd name="T46" fmla="*/ 117 w 451"/>
                  <a:gd name="T47" fmla="*/ 31 h 174"/>
                  <a:gd name="T48" fmla="*/ 72 w 451"/>
                  <a:gd name="T49" fmla="*/ 23 h 174"/>
                  <a:gd name="T50" fmla="*/ 86 w 451"/>
                  <a:gd name="T51" fmla="*/ 40 h 174"/>
                  <a:gd name="T52" fmla="*/ 0 w 451"/>
                  <a:gd name="T53" fmla="*/ 5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1" h="174">
                    <a:moveTo>
                      <a:pt x="0" y="58"/>
                    </a:moveTo>
                    <a:lnTo>
                      <a:pt x="20" y="104"/>
                    </a:lnTo>
                    <a:lnTo>
                      <a:pt x="2" y="108"/>
                    </a:lnTo>
                    <a:lnTo>
                      <a:pt x="20" y="116"/>
                    </a:lnTo>
                    <a:lnTo>
                      <a:pt x="26" y="144"/>
                    </a:lnTo>
                    <a:lnTo>
                      <a:pt x="52" y="141"/>
                    </a:lnTo>
                    <a:lnTo>
                      <a:pt x="26" y="153"/>
                    </a:lnTo>
                    <a:lnTo>
                      <a:pt x="56" y="148"/>
                    </a:lnTo>
                    <a:lnTo>
                      <a:pt x="87" y="167"/>
                    </a:lnTo>
                    <a:lnTo>
                      <a:pt x="116" y="147"/>
                    </a:lnTo>
                    <a:lnTo>
                      <a:pt x="160" y="173"/>
                    </a:lnTo>
                    <a:lnTo>
                      <a:pt x="237" y="147"/>
                    </a:lnTo>
                    <a:lnTo>
                      <a:pt x="236" y="174"/>
                    </a:lnTo>
                    <a:lnTo>
                      <a:pt x="251" y="147"/>
                    </a:lnTo>
                    <a:lnTo>
                      <a:pt x="397" y="141"/>
                    </a:lnTo>
                    <a:lnTo>
                      <a:pt x="451" y="138"/>
                    </a:lnTo>
                    <a:lnTo>
                      <a:pt x="436" y="77"/>
                    </a:lnTo>
                    <a:lnTo>
                      <a:pt x="447" y="64"/>
                    </a:lnTo>
                    <a:lnTo>
                      <a:pt x="401" y="13"/>
                    </a:lnTo>
                    <a:lnTo>
                      <a:pt x="371" y="13"/>
                    </a:lnTo>
                    <a:lnTo>
                      <a:pt x="289" y="34"/>
                    </a:lnTo>
                    <a:lnTo>
                      <a:pt x="217" y="0"/>
                    </a:lnTo>
                    <a:lnTo>
                      <a:pt x="174" y="1"/>
                    </a:lnTo>
                    <a:lnTo>
                      <a:pt x="117" y="31"/>
                    </a:lnTo>
                    <a:lnTo>
                      <a:pt x="72" y="23"/>
                    </a:lnTo>
                    <a:lnTo>
                      <a:pt x="86" y="40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62"/>
              <p:cNvSpPr>
                <a:spLocks/>
              </p:cNvSpPr>
              <p:nvPr/>
            </p:nvSpPr>
            <p:spPr bwMode="auto">
              <a:xfrm>
                <a:off x="3900666" y="3300210"/>
                <a:ext cx="91571" cy="111773"/>
              </a:xfrm>
              <a:custGeom>
                <a:avLst/>
                <a:gdLst>
                  <a:gd name="T0" fmla="*/ 0 w 99"/>
                  <a:gd name="T1" fmla="*/ 96 h 116"/>
                  <a:gd name="T2" fmla="*/ 13 w 99"/>
                  <a:gd name="T3" fmla="*/ 107 h 116"/>
                  <a:gd name="T4" fmla="*/ 3 w 99"/>
                  <a:gd name="T5" fmla="*/ 116 h 116"/>
                  <a:gd name="T6" fmla="*/ 93 w 99"/>
                  <a:gd name="T7" fmla="*/ 97 h 116"/>
                  <a:gd name="T8" fmla="*/ 99 w 99"/>
                  <a:gd name="T9" fmla="*/ 37 h 116"/>
                  <a:gd name="T10" fmla="*/ 89 w 99"/>
                  <a:gd name="T11" fmla="*/ 23 h 116"/>
                  <a:gd name="T12" fmla="*/ 62 w 99"/>
                  <a:gd name="T13" fmla="*/ 30 h 116"/>
                  <a:gd name="T14" fmla="*/ 52 w 99"/>
                  <a:gd name="T15" fmla="*/ 22 h 116"/>
                  <a:gd name="T16" fmla="*/ 63 w 99"/>
                  <a:gd name="T17" fmla="*/ 8 h 116"/>
                  <a:gd name="T18" fmla="*/ 52 w 99"/>
                  <a:gd name="T19" fmla="*/ 0 h 116"/>
                  <a:gd name="T20" fmla="*/ 42 w 99"/>
                  <a:gd name="T21" fmla="*/ 29 h 116"/>
                  <a:gd name="T22" fmla="*/ 3 w 99"/>
                  <a:gd name="T23" fmla="*/ 37 h 116"/>
                  <a:gd name="T24" fmla="*/ 15 w 99"/>
                  <a:gd name="T25" fmla="*/ 45 h 116"/>
                  <a:gd name="T26" fmla="*/ 8 w 99"/>
                  <a:gd name="T27" fmla="*/ 60 h 116"/>
                  <a:gd name="T28" fmla="*/ 33 w 99"/>
                  <a:gd name="T29" fmla="*/ 65 h 116"/>
                  <a:gd name="T30" fmla="*/ 10 w 99"/>
                  <a:gd name="T31" fmla="*/ 86 h 116"/>
                  <a:gd name="T32" fmla="*/ 38 w 99"/>
                  <a:gd name="T33" fmla="*/ 82 h 116"/>
                  <a:gd name="T34" fmla="*/ 0 w 99"/>
                  <a:gd name="T35" fmla="*/ 9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16">
                    <a:moveTo>
                      <a:pt x="0" y="96"/>
                    </a:moveTo>
                    <a:lnTo>
                      <a:pt x="13" y="107"/>
                    </a:lnTo>
                    <a:lnTo>
                      <a:pt x="3" y="116"/>
                    </a:lnTo>
                    <a:lnTo>
                      <a:pt x="93" y="97"/>
                    </a:lnTo>
                    <a:lnTo>
                      <a:pt x="99" y="37"/>
                    </a:lnTo>
                    <a:lnTo>
                      <a:pt x="89" y="23"/>
                    </a:lnTo>
                    <a:lnTo>
                      <a:pt x="62" y="30"/>
                    </a:lnTo>
                    <a:lnTo>
                      <a:pt x="52" y="22"/>
                    </a:lnTo>
                    <a:lnTo>
                      <a:pt x="63" y="8"/>
                    </a:lnTo>
                    <a:lnTo>
                      <a:pt x="52" y="0"/>
                    </a:lnTo>
                    <a:lnTo>
                      <a:pt x="42" y="29"/>
                    </a:lnTo>
                    <a:lnTo>
                      <a:pt x="3" y="37"/>
                    </a:lnTo>
                    <a:lnTo>
                      <a:pt x="15" y="45"/>
                    </a:lnTo>
                    <a:lnTo>
                      <a:pt x="8" y="60"/>
                    </a:lnTo>
                    <a:lnTo>
                      <a:pt x="33" y="65"/>
                    </a:lnTo>
                    <a:lnTo>
                      <a:pt x="10" y="86"/>
                    </a:lnTo>
                    <a:lnTo>
                      <a:pt x="38" y="82"/>
                    </a:lnTo>
                    <a:lnTo>
                      <a:pt x="0" y="9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63"/>
              <p:cNvSpPr>
                <a:spLocks/>
              </p:cNvSpPr>
              <p:nvPr/>
            </p:nvSpPr>
            <p:spPr bwMode="auto">
              <a:xfrm>
                <a:off x="3947839" y="3294478"/>
                <a:ext cx="58272" cy="42990"/>
              </a:xfrm>
              <a:custGeom>
                <a:avLst/>
                <a:gdLst>
                  <a:gd name="T0" fmla="*/ 0 w 63"/>
                  <a:gd name="T1" fmla="*/ 30 h 45"/>
                  <a:gd name="T2" fmla="*/ 10 w 63"/>
                  <a:gd name="T3" fmla="*/ 38 h 45"/>
                  <a:gd name="T4" fmla="*/ 37 w 63"/>
                  <a:gd name="T5" fmla="*/ 31 h 45"/>
                  <a:gd name="T6" fmla="*/ 47 w 63"/>
                  <a:gd name="T7" fmla="*/ 45 h 45"/>
                  <a:gd name="T8" fmla="*/ 63 w 63"/>
                  <a:gd name="T9" fmla="*/ 30 h 45"/>
                  <a:gd name="T10" fmla="*/ 48 w 63"/>
                  <a:gd name="T11" fmla="*/ 7 h 45"/>
                  <a:gd name="T12" fmla="*/ 18 w 63"/>
                  <a:gd name="T13" fmla="*/ 0 h 45"/>
                  <a:gd name="T14" fmla="*/ 11 w 63"/>
                  <a:gd name="T15" fmla="*/ 16 h 45"/>
                  <a:gd name="T16" fmla="*/ 0 w 63"/>
                  <a:gd name="T17" fmla="*/ 3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45">
                    <a:moveTo>
                      <a:pt x="0" y="30"/>
                    </a:moveTo>
                    <a:lnTo>
                      <a:pt x="10" y="38"/>
                    </a:lnTo>
                    <a:lnTo>
                      <a:pt x="37" y="31"/>
                    </a:lnTo>
                    <a:lnTo>
                      <a:pt x="47" y="45"/>
                    </a:lnTo>
                    <a:lnTo>
                      <a:pt x="63" y="30"/>
                    </a:lnTo>
                    <a:lnTo>
                      <a:pt x="48" y="7"/>
                    </a:lnTo>
                    <a:lnTo>
                      <a:pt x="18" y="0"/>
                    </a:lnTo>
                    <a:lnTo>
                      <a:pt x="11" y="1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64"/>
              <p:cNvSpPr>
                <a:spLocks/>
              </p:cNvSpPr>
              <p:nvPr/>
            </p:nvSpPr>
            <p:spPr bwMode="auto">
              <a:xfrm>
                <a:off x="3972813" y="3194169"/>
                <a:ext cx="16649" cy="22928"/>
              </a:xfrm>
              <a:custGeom>
                <a:avLst/>
                <a:gdLst>
                  <a:gd name="T0" fmla="*/ 0 w 16"/>
                  <a:gd name="T1" fmla="*/ 22 h 22"/>
                  <a:gd name="T2" fmla="*/ 0 w 16"/>
                  <a:gd name="T3" fmla="*/ 4 h 22"/>
                  <a:gd name="T4" fmla="*/ 16 w 16"/>
                  <a:gd name="T5" fmla="*/ 0 h 22"/>
                  <a:gd name="T6" fmla="*/ 0 w 16"/>
                  <a:gd name="T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22">
                    <a:moveTo>
                      <a:pt x="0" y="22"/>
                    </a:moveTo>
                    <a:lnTo>
                      <a:pt x="0" y="4"/>
                    </a:lnTo>
                    <a:lnTo>
                      <a:pt x="16" y="0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65"/>
              <p:cNvSpPr>
                <a:spLocks/>
              </p:cNvSpPr>
              <p:nvPr/>
            </p:nvSpPr>
            <p:spPr bwMode="auto">
              <a:xfrm>
                <a:off x="3981137" y="3217096"/>
                <a:ext cx="13874" cy="11464"/>
              </a:xfrm>
              <a:custGeom>
                <a:avLst/>
                <a:gdLst>
                  <a:gd name="T0" fmla="*/ 0 w 15"/>
                  <a:gd name="T1" fmla="*/ 10 h 13"/>
                  <a:gd name="T2" fmla="*/ 8 w 15"/>
                  <a:gd name="T3" fmla="*/ 0 h 13"/>
                  <a:gd name="T4" fmla="*/ 15 w 15"/>
                  <a:gd name="T5" fmla="*/ 13 h 13"/>
                  <a:gd name="T6" fmla="*/ 0 w 15"/>
                  <a:gd name="T7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3">
                    <a:moveTo>
                      <a:pt x="0" y="10"/>
                    </a:moveTo>
                    <a:lnTo>
                      <a:pt x="8" y="0"/>
                    </a:lnTo>
                    <a:lnTo>
                      <a:pt x="15" y="13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66"/>
              <p:cNvSpPr>
                <a:spLocks/>
              </p:cNvSpPr>
              <p:nvPr/>
            </p:nvSpPr>
            <p:spPr bwMode="auto">
              <a:xfrm>
                <a:off x="3995012" y="3185571"/>
                <a:ext cx="174817" cy="278000"/>
              </a:xfrm>
              <a:custGeom>
                <a:avLst/>
                <a:gdLst>
                  <a:gd name="T0" fmla="*/ 0 w 190"/>
                  <a:gd name="T1" fmla="*/ 69 h 290"/>
                  <a:gd name="T2" fmla="*/ 7 w 190"/>
                  <a:gd name="T3" fmla="*/ 29 h 290"/>
                  <a:gd name="T4" fmla="*/ 28 w 190"/>
                  <a:gd name="T5" fmla="*/ 0 h 290"/>
                  <a:gd name="T6" fmla="*/ 71 w 190"/>
                  <a:gd name="T7" fmla="*/ 0 h 290"/>
                  <a:gd name="T8" fmla="*/ 45 w 190"/>
                  <a:gd name="T9" fmla="*/ 36 h 290"/>
                  <a:gd name="T10" fmla="*/ 104 w 190"/>
                  <a:gd name="T11" fmla="*/ 43 h 290"/>
                  <a:gd name="T12" fmla="*/ 67 w 190"/>
                  <a:gd name="T13" fmla="*/ 90 h 290"/>
                  <a:gd name="T14" fmla="*/ 111 w 190"/>
                  <a:gd name="T15" fmla="*/ 106 h 290"/>
                  <a:gd name="T16" fmla="*/ 153 w 190"/>
                  <a:gd name="T17" fmla="*/ 166 h 290"/>
                  <a:gd name="T18" fmla="*/ 141 w 190"/>
                  <a:gd name="T19" fmla="*/ 168 h 290"/>
                  <a:gd name="T20" fmla="*/ 158 w 190"/>
                  <a:gd name="T21" fmla="*/ 184 h 290"/>
                  <a:gd name="T22" fmla="*/ 148 w 190"/>
                  <a:gd name="T23" fmla="*/ 198 h 290"/>
                  <a:gd name="T24" fmla="*/ 190 w 190"/>
                  <a:gd name="T25" fmla="*/ 203 h 290"/>
                  <a:gd name="T26" fmla="*/ 164 w 190"/>
                  <a:gd name="T27" fmla="*/ 241 h 290"/>
                  <a:gd name="T28" fmla="*/ 181 w 190"/>
                  <a:gd name="T29" fmla="*/ 253 h 290"/>
                  <a:gd name="T30" fmla="*/ 11 w 190"/>
                  <a:gd name="T31" fmla="*/ 290 h 290"/>
                  <a:gd name="T32" fmla="*/ 87 w 190"/>
                  <a:gd name="T33" fmla="*/ 236 h 290"/>
                  <a:gd name="T34" fmla="*/ 64 w 190"/>
                  <a:gd name="T35" fmla="*/ 244 h 290"/>
                  <a:gd name="T36" fmla="*/ 21 w 190"/>
                  <a:gd name="T37" fmla="*/ 228 h 290"/>
                  <a:gd name="T38" fmla="*/ 53 w 190"/>
                  <a:gd name="T39" fmla="*/ 207 h 290"/>
                  <a:gd name="T40" fmla="*/ 34 w 190"/>
                  <a:gd name="T41" fmla="*/ 198 h 290"/>
                  <a:gd name="T42" fmla="*/ 77 w 190"/>
                  <a:gd name="T43" fmla="*/ 177 h 290"/>
                  <a:gd name="T44" fmla="*/ 83 w 190"/>
                  <a:gd name="T45" fmla="*/ 151 h 290"/>
                  <a:gd name="T46" fmla="*/ 60 w 190"/>
                  <a:gd name="T47" fmla="*/ 143 h 290"/>
                  <a:gd name="T48" fmla="*/ 71 w 190"/>
                  <a:gd name="T49" fmla="*/ 129 h 290"/>
                  <a:gd name="T50" fmla="*/ 27 w 190"/>
                  <a:gd name="T51" fmla="*/ 136 h 290"/>
                  <a:gd name="T52" fmla="*/ 28 w 190"/>
                  <a:gd name="T53" fmla="*/ 94 h 290"/>
                  <a:gd name="T54" fmla="*/ 7 w 190"/>
                  <a:gd name="T55" fmla="*/ 113 h 290"/>
                  <a:gd name="T56" fmla="*/ 20 w 190"/>
                  <a:gd name="T57" fmla="*/ 70 h 290"/>
                  <a:gd name="T58" fmla="*/ 0 w 190"/>
                  <a:gd name="T59" fmla="*/ 69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0" h="290">
                    <a:moveTo>
                      <a:pt x="0" y="69"/>
                    </a:moveTo>
                    <a:lnTo>
                      <a:pt x="7" y="29"/>
                    </a:lnTo>
                    <a:lnTo>
                      <a:pt x="28" y="0"/>
                    </a:lnTo>
                    <a:lnTo>
                      <a:pt x="71" y="0"/>
                    </a:lnTo>
                    <a:lnTo>
                      <a:pt x="45" y="36"/>
                    </a:lnTo>
                    <a:lnTo>
                      <a:pt x="104" y="43"/>
                    </a:lnTo>
                    <a:lnTo>
                      <a:pt x="67" y="90"/>
                    </a:lnTo>
                    <a:lnTo>
                      <a:pt x="111" y="106"/>
                    </a:lnTo>
                    <a:lnTo>
                      <a:pt x="153" y="166"/>
                    </a:lnTo>
                    <a:lnTo>
                      <a:pt x="141" y="168"/>
                    </a:lnTo>
                    <a:lnTo>
                      <a:pt x="158" y="184"/>
                    </a:lnTo>
                    <a:lnTo>
                      <a:pt x="148" y="198"/>
                    </a:lnTo>
                    <a:lnTo>
                      <a:pt x="190" y="203"/>
                    </a:lnTo>
                    <a:lnTo>
                      <a:pt x="164" y="241"/>
                    </a:lnTo>
                    <a:lnTo>
                      <a:pt x="181" y="253"/>
                    </a:lnTo>
                    <a:lnTo>
                      <a:pt x="11" y="290"/>
                    </a:lnTo>
                    <a:lnTo>
                      <a:pt x="87" y="236"/>
                    </a:lnTo>
                    <a:lnTo>
                      <a:pt x="64" y="244"/>
                    </a:lnTo>
                    <a:lnTo>
                      <a:pt x="21" y="228"/>
                    </a:lnTo>
                    <a:lnTo>
                      <a:pt x="53" y="207"/>
                    </a:lnTo>
                    <a:lnTo>
                      <a:pt x="34" y="198"/>
                    </a:lnTo>
                    <a:lnTo>
                      <a:pt x="77" y="177"/>
                    </a:lnTo>
                    <a:lnTo>
                      <a:pt x="83" y="151"/>
                    </a:lnTo>
                    <a:lnTo>
                      <a:pt x="60" y="143"/>
                    </a:lnTo>
                    <a:lnTo>
                      <a:pt x="71" y="129"/>
                    </a:lnTo>
                    <a:lnTo>
                      <a:pt x="27" y="136"/>
                    </a:lnTo>
                    <a:lnTo>
                      <a:pt x="28" y="94"/>
                    </a:lnTo>
                    <a:lnTo>
                      <a:pt x="7" y="113"/>
                    </a:lnTo>
                    <a:lnTo>
                      <a:pt x="20" y="70"/>
                    </a:lnTo>
                    <a:lnTo>
                      <a:pt x="0" y="6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78"/>
              <p:cNvSpPr>
                <a:spLocks/>
              </p:cNvSpPr>
              <p:nvPr/>
            </p:nvSpPr>
            <p:spPr bwMode="auto">
              <a:xfrm>
                <a:off x="8390416" y="3007880"/>
                <a:ext cx="69372" cy="22928"/>
              </a:xfrm>
              <a:custGeom>
                <a:avLst/>
                <a:gdLst>
                  <a:gd name="T0" fmla="*/ 0 w 74"/>
                  <a:gd name="T1" fmla="*/ 7 h 25"/>
                  <a:gd name="T2" fmla="*/ 45 w 74"/>
                  <a:gd name="T3" fmla="*/ 0 h 25"/>
                  <a:gd name="T4" fmla="*/ 74 w 74"/>
                  <a:gd name="T5" fmla="*/ 12 h 25"/>
                  <a:gd name="T6" fmla="*/ 59 w 74"/>
                  <a:gd name="T7" fmla="*/ 25 h 25"/>
                  <a:gd name="T8" fmla="*/ 0 w 74"/>
                  <a:gd name="T9" fmla="*/ 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25">
                    <a:moveTo>
                      <a:pt x="0" y="7"/>
                    </a:moveTo>
                    <a:lnTo>
                      <a:pt x="45" y="0"/>
                    </a:lnTo>
                    <a:lnTo>
                      <a:pt x="74" y="12"/>
                    </a:lnTo>
                    <a:lnTo>
                      <a:pt x="59" y="25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81"/>
              <p:cNvSpPr>
                <a:spLocks/>
              </p:cNvSpPr>
              <p:nvPr/>
            </p:nvSpPr>
            <p:spPr bwMode="auto">
              <a:xfrm>
                <a:off x="6445228" y="4180065"/>
                <a:ext cx="158168" cy="346783"/>
              </a:xfrm>
              <a:custGeom>
                <a:avLst/>
                <a:gdLst>
                  <a:gd name="T0" fmla="*/ 0 w 170"/>
                  <a:gd name="T1" fmla="*/ 18 h 363"/>
                  <a:gd name="T2" fmla="*/ 26 w 170"/>
                  <a:gd name="T3" fmla="*/ 57 h 363"/>
                  <a:gd name="T4" fmla="*/ 59 w 170"/>
                  <a:gd name="T5" fmla="*/ 72 h 363"/>
                  <a:gd name="T6" fmla="*/ 41 w 170"/>
                  <a:gd name="T7" fmla="*/ 99 h 363"/>
                  <a:gd name="T8" fmla="*/ 101 w 170"/>
                  <a:gd name="T9" fmla="*/ 149 h 363"/>
                  <a:gd name="T10" fmla="*/ 128 w 170"/>
                  <a:gd name="T11" fmla="*/ 214 h 363"/>
                  <a:gd name="T12" fmla="*/ 130 w 170"/>
                  <a:gd name="T13" fmla="*/ 271 h 363"/>
                  <a:gd name="T14" fmla="*/ 57 w 170"/>
                  <a:gd name="T15" fmla="*/ 318 h 363"/>
                  <a:gd name="T16" fmla="*/ 70 w 170"/>
                  <a:gd name="T17" fmla="*/ 363 h 363"/>
                  <a:gd name="T18" fmla="*/ 93 w 170"/>
                  <a:gd name="T19" fmla="*/ 332 h 363"/>
                  <a:gd name="T20" fmla="*/ 106 w 170"/>
                  <a:gd name="T21" fmla="*/ 340 h 363"/>
                  <a:gd name="T22" fmla="*/ 111 w 170"/>
                  <a:gd name="T23" fmla="*/ 320 h 363"/>
                  <a:gd name="T24" fmla="*/ 170 w 170"/>
                  <a:gd name="T25" fmla="*/ 288 h 363"/>
                  <a:gd name="T26" fmla="*/ 163 w 170"/>
                  <a:gd name="T27" fmla="*/ 196 h 363"/>
                  <a:gd name="T28" fmla="*/ 83 w 170"/>
                  <a:gd name="T29" fmla="*/ 111 h 363"/>
                  <a:gd name="T30" fmla="*/ 91 w 170"/>
                  <a:gd name="T31" fmla="*/ 84 h 363"/>
                  <a:gd name="T32" fmla="*/ 138 w 170"/>
                  <a:gd name="T33" fmla="*/ 42 h 363"/>
                  <a:gd name="T34" fmla="*/ 73 w 170"/>
                  <a:gd name="T35" fmla="*/ 0 h 363"/>
                  <a:gd name="T36" fmla="*/ 0 w 170"/>
                  <a:gd name="T37" fmla="*/ 18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0" h="363">
                    <a:moveTo>
                      <a:pt x="0" y="18"/>
                    </a:moveTo>
                    <a:lnTo>
                      <a:pt x="26" y="57"/>
                    </a:lnTo>
                    <a:lnTo>
                      <a:pt x="59" y="72"/>
                    </a:lnTo>
                    <a:lnTo>
                      <a:pt x="41" y="99"/>
                    </a:lnTo>
                    <a:lnTo>
                      <a:pt x="101" y="149"/>
                    </a:lnTo>
                    <a:lnTo>
                      <a:pt x="128" y="214"/>
                    </a:lnTo>
                    <a:lnTo>
                      <a:pt x="130" y="271"/>
                    </a:lnTo>
                    <a:lnTo>
                      <a:pt x="57" y="318"/>
                    </a:lnTo>
                    <a:lnTo>
                      <a:pt x="70" y="363"/>
                    </a:lnTo>
                    <a:lnTo>
                      <a:pt x="93" y="332"/>
                    </a:lnTo>
                    <a:lnTo>
                      <a:pt x="106" y="340"/>
                    </a:lnTo>
                    <a:lnTo>
                      <a:pt x="111" y="320"/>
                    </a:lnTo>
                    <a:lnTo>
                      <a:pt x="170" y="288"/>
                    </a:lnTo>
                    <a:lnTo>
                      <a:pt x="163" y="196"/>
                    </a:lnTo>
                    <a:lnTo>
                      <a:pt x="83" y="111"/>
                    </a:lnTo>
                    <a:lnTo>
                      <a:pt x="91" y="84"/>
                    </a:lnTo>
                    <a:lnTo>
                      <a:pt x="138" y="42"/>
                    </a:lnTo>
                    <a:lnTo>
                      <a:pt x="73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82"/>
              <p:cNvSpPr>
                <a:spLocks/>
              </p:cNvSpPr>
              <p:nvPr/>
            </p:nvSpPr>
            <p:spPr bwMode="auto">
              <a:xfrm>
                <a:off x="5113287" y="4280374"/>
                <a:ext cx="219215" cy="151897"/>
              </a:xfrm>
              <a:custGeom>
                <a:avLst/>
                <a:gdLst>
                  <a:gd name="T0" fmla="*/ 0 w 236"/>
                  <a:gd name="T1" fmla="*/ 158 h 158"/>
                  <a:gd name="T2" fmla="*/ 63 w 236"/>
                  <a:gd name="T3" fmla="*/ 124 h 158"/>
                  <a:gd name="T4" fmla="*/ 52 w 236"/>
                  <a:gd name="T5" fmla="*/ 107 h 158"/>
                  <a:gd name="T6" fmla="*/ 70 w 236"/>
                  <a:gd name="T7" fmla="*/ 87 h 158"/>
                  <a:gd name="T8" fmla="*/ 132 w 236"/>
                  <a:gd name="T9" fmla="*/ 19 h 158"/>
                  <a:gd name="T10" fmla="*/ 212 w 236"/>
                  <a:gd name="T11" fmla="*/ 0 h 158"/>
                  <a:gd name="T12" fmla="*/ 236 w 236"/>
                  <a:gd name="T13" fmla="*/ 63 h 158"/>
                  <a:gd name="T14" fmla="*/ 216 w 236"/>
                  <a:gd name="T15" fmla="*/ 87 h 158"/>
                  <a:gd name="T16" fmla="*/ 126 w 236"/>
                  <a:gd name="T17" fmla="*/ 128 h 158"/>
                  <a:gd name="T18" fmla="*/ 0 w 236"/>
                  <a:gd name="T1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6" h="158">
                    <a:moveTo>
                      <a:pt x="0" y="158"/>
                    </a:moveTo>
                    <a:lnTo>
                      <a:pt x="63" y="124"/>
                    </a:lnTo>
                    <a:lnTo>
                      <a:pt x="52" y="107"/>
                    </a:lnTo>
                    <a:lnTo>
                      <a:pt x="70" y="87"/>
                    </a:lnTo>
                    <a:lnTo>
                      <a:pt x="132" y="19"/>
                    </a:lnTo>
                    <a:lnTo>
                      <a:pt x="212" y="0"/>
                    </a:lnTo>
                    <a:lnTo>
                      <a:pt x="236" y="63"/>
                    </a:lnTo>
                    <a:lnTo>
                      <a:pt x="216" y="87"/>
                    </a:lnTo>
                    <a:lnTo>
                      <a:pt x="126" y="128"/>
                    </a:lnTo>
                    <a:lnTo>
                      <a:pt x="0" y="15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83"/>
              <p:cNvSpPr>
                <a:spLocks/>
              </p:cNvSpPr>
              <p:nvPr/>
            </p:nvSpPr>
            <p:spPr bwMode="auto">
              <a:xfrm>
                <a:off x="5093863" y="4323364"/>
                <a:ext cx="83246" cy="108907"/>
              </a:xfrm>
              <a:custGeom>
                <a:avLst/>
                <a:gdLst>
                  <a:gd name="T0" fmla="*/ 0 w 90"/>
                  <a:gd name="T1" fmla="*/ 22 h 114"/>
                  <a:gd name="T2" fmla="*/ 20 w 90"/>
                  <a:gd name="T3" fmla="*/ 114 h 114"/>
                  <a:gd name="T4" fmla="*/ 83 w 90"/>
                  <a:gd name="T5" fmla="*/ 80 h 114"/>
                  <a:gd name="T6" fmla="*/ 72 w 90"/>
                  <a:gd name="T7" fmla="*/ 63 h 114"/>
                  <a:gd name="T8" fmla="*/ 90 w 90"/>
                  <a:gd name="T9" fmla="*/ 43 h 114"/>
                  <a:gd name="T10" fmla="*/ 90 w 90"/>
                  <a:gd name="T11" fmla="*/ 16 h 114"/>
                  <a:gd name="T12" fmla="*/ 45 w 90"/>
                  <a:gd name="T13" fmla="*/ 0 h 114"/>
                  <a:gd name="T14" fmla="*/ 0 w 90"/>
                  <a:gd name="T15" fmla="*/ 2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0" h="114">
                    <a:moveTo>
                      <a:pt x="0" y="22"/>
                    </a:moveTo>
                    <a:lnTo>
                      <a:pt x="20" y="114"/>
                    </a:lnTo>
                    <a:lnTo>
                      <a:pt x="83" y="80"/>
                    </a:lnTo>
                    <a:lnTo>
                      <a:pt x="72" y="63"/>
                    </a:lnTo>
                    <a:lnTo>
                      <a:pt x="90" y="43"/>
                    </a:lnTo>
                    <a:lnTo>
                      <a:pt x="90" y="16"/>
                    </a:lnTo>
                    <a:lnTo>
                      <a:pt x="45" y="0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84"/>
              <p:cNvSpPr>
                <a:spLocks/>
              </p:cNvSpPr>
              <p:nvPr/>
            </p:nvSpPr>
            <p:spPr bwMode="auto">
              <a:xfrm>
                <a:off x="4438992" y="3552416"/>
                <a:ext cx="213665" cy="171959"/>
              </a:xfrm>
              <a:custGeom>
                <a:avLst/>
                <a:gdLst>
                  <a:gd name="T0" fmla="*/ 0 w 230"/>
                  <a:gd name="T1" fmla="*/ 43 h 180"/>
                  <a:gd name="T2" fmla="*/ 0 w 230"/>
                  <a:gd name="T3" fmla="*/ 13 h 180"/>
                  <a:gd name="T4" fmla="*/ 58 w 230"/>
                  <a:gd name="T5" fmla="*/ 0 h 180"/>
                  <a:gd name="T6" fmla="*/ 106 w 230"/>
                  <a:gd name="T7" fmla="*/ 36 h 180"/>
                  <a:gd name="T8" fmla="*/ 160 w 230"/>
                  <a:gd name="T9" fmla="*/ 26 h 180"/>
                  <a:gd name="T10" fmla="*/ 223 w 230"/>
                  <a:gd name="T11" fmla="*/ 83 h 180"/>
                  <a:gd name="T12" fmla="*/ 214 w 230"/>
                  <a:gd name="T13" fmla="*/ 140 h 180"/>
                  <a:gd name="T14" fmla="*/ 230 w 230"/>
                  <a:gd name="T15" fmla="*/ 167 h 180"/>
                  <a:gd name="T16" fmla="*/ 181 w 230"/>
                  <a:gd name="T17" fmla="*/ 180 h 180"/>
                  <a:gd name="T18" fmla="*/ 158 w 230"/>
                  <a:gd name="T19" fmla="*/ 131 h 180"/>
                  <a:gd name="T20" fmla="*/ 138 w 230"/>
                  <a:gd name="T21" fmla="*/ 150 h 180"/>
                  <a:gd name="T22" fmla="*/ 58 w 230"/>
                  <a:gd name="T23" fmla="*/ 101 h 180"/>
                  <a:gd name="T24" fmla="*/ 21 w 230"/>
                  <a:gd name="T25" fmla="*/ 50 h 180"/>
                  <a:gd name="T26" fmla="*/ 3 w 230"/>
                  <a:gd name="T27" fmla="*/ 61 h 180"/>
                  <a:gd name="T28" fmla="*/ 0 w 230"/>
                  <a:gd name="T29" fmla="*/ 43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0" h="180">
                    <a:moveTo>
                      <a:pt x="0" y="43"/>
                    </a:moveTo>
                    <a:lnTo>
                      <a:pt x="0" y="13"/>
                    </a:lnTo>
                    <a:lnTo>
                      <a:pt x="58" y="0"/>
                    </a:lnTo>
                    <a:lnTo>
                      <a:pt x="106" y="36"/>
                    </a:lnTo>
                    <a:lnTo>
                      <a:pt x="160" y="26"/>
                    </a:lnTo>
                    <a:lnTo>
                      <a:pt x="223" y="83"/>
                    </a:lnTo>
                    <a:lnTo>
                      <a:pt x="214" y="140"/>
                    </a:lnTo>
                    <a:lnTo>
                      <a:pt x="230" y="167"/>
                    </a:lnTo>
                    <a:lnTo>
                      <a:pt x="181" y="180"/>
                    </a:lnTo>
                    <a:lnTo>
                      <a:pt x="158" y="131"/>
                    </a:lnTo>
                    <a:lnTo>
                      <a:pt x="138" y="150"/>
                    </a:lnTo>
                    <a:lnTo>
                      <a:pt x="58" y="101"/>
                    </a:lnTo>
                    <a:lnTo>
                      <a:pt x="21" y="50"/>
                    </a:lnTo>
                    <a:lnTo>
                      <a:pt x="3" y="61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85"/>
              <p:cNvSpPr>
                <a:spLocks/>
              </p:cNvSpPr>
              <p:nvPr/>
            </p:nvSpPr>
            <p:spPr bwMode="auto">
              <a:xfrm>
                <a:off x="4391819" y="4862168"/>
                <a:ext cx="285812" cy="289464"/>
              </a:xfrm>
              <a:custGeom>
                <a:avLst/>
                <a:gdLst>
                  <a:gd name="T0" fmla="*/ 0 w 309"/>
                  <a:gd name="T1" fmla="*/ 284 h 303"/>
                  <a:gd name="T2" fmla="*/ 39 w 309"/>
                  <a:gd name="T3" fmla="*/ 273 h 303"/>
                  <a:gd name="T4" fmla="*/ 239 w 309"/>
                  <a:gd name="T5" fmla="*/ 303 h 303"/>
                  <a:gd name="T6" fmla="*/ 285 w 309"/>
                  <a:gd name="T7" fmla="*/ 290 h 303"/>
                  <a:gd name="T8" fmla="*/ 255 w 309"/>
                  <a:gd name="T9" fmla="*/ 266 h 303"/>
                  <a:gd name="T10" fmla="*/ 255 w 309"/>
                  <a:gd name="T11" fmla="*/ 174 h 303"/>
                  <a:gd name="T12" fmla="*/ 309 w 309"/>
                  <a:gd name="T13" fmla="*/ 174 h 303"/>
                  <a:gd name="T14" fmla="*/ 305 w 309"/>
                  <a:gd name="T15" fmla="*/ 124 h 303"/>
                  <a:gd name="T16" fmla="*/ 255 w 309"/>
                  <a:gd name="T17" fmla="*/ 130 h 303"/>
                  <a:gd name="T18" fmla="*/ 249 w 309"/>
                  <a:gd name="T19" fmla="*/ 42 h 303"/>
                  <a:gd name="T20" fmla="*/ 227 w 309"/>
                  <a:gd name="T21" fmla="*/ 26 h 303"/>
                  <a:gd name="T22" fmla="*/ 195 w 309"/>
                  <a:gd name="T23" fmla="*/ 27 h 303"/>
                  <a:gd name="T24" fmla="*/ 187 w 309"/>
                  <a:gd name="T25" fmla="*/ 53 h 303"/>
                  <a:gd name="T26" fmla="*/ 152 w 309"/>
                  <a:gd name="T27" fmla="*/ 56 h 303"/>
                  <a:gd name="T28" fmla="*/ 112 w 309"/>
                  <a:gd name="T29" fmla="*/ 0 h 303"/>
                  <a:gd name="T30" fmla="*/ 19 w 309"/>
                  <a:gd name="T31" fmla="*/ 12 h 303"/>
                  <a:gd name="T32" fmla="*/ 54 w 309"/>
                  <a:gd name="T33" fmla="*/ 126 h 303"/>
                  <a:gd name="T34" fmla="*/ 0 w 309"/>
                  <a:gd name="T35" fmla="*/ 284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9" h="303">
                    <a:moveTo>
                      <a:pt x="0" y="284"/>
                    </a:moveTo>
                    <a:lnTo>
                      <a:pt x="39" y="273"/>
                    </a:lnTo>
                    <a:lnTo>
                      <a:pt x="239" y="303"/>
                    </a:lnTo>
                    <a:lnTo>
                      <a:pt x="285" y="290"/>
                    </a:lnTo>
                    <a:lnTo>
                      <a:pt x="255" y="266"/>
                    </a:lnTo>
                    <a:lnTo>
                      <a:pt x="255" y="174"/>
                    </a:lnTo>
                    <a:lnTo>
                      <a:pt x="309" y="174"/>
                    </a:lnTo>
                    <a:lnTo>
                      <a:pt x="305" y="124"/>
                    </a:lnTo>
                    <a:lnTo>
                      <a:pt x="255" y="130"/>
                    </a:lnTo>
                    <a:lnTo>
                      <a:pt x="249" y="42"/>
                    </a:lnTo>
                    <a:lnTo>
                      <a:pt x="227" y="26"/>
                    </a:lnTo>
                    <a:lnTo>
                      <a:pt x="195" y="27"/>
                    </a:lnTo>
                    <a:lnTo>
                      <a:pt x="187" y="53"/>
                    </a:lnTo>
                    <a:lnTo>
                      <a:pt x="152" y="56"/>
                    </a:lnTo>
                    <a:lnTo>
                      <a:pt x="112" y="0"/>
                    </a:lnTo>
                    <a:lnTo>
                      <a:pt x="19" y="12"/>
                    </a:lnTo>
                    <a:lnTo>
                      <a:pt x="54" y="126"/>
                    </a:lnTo>
                    <a:lnTo>
                      <a:pt x="0" y="28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86"/>
              <p:cNvSpPr>
                <a:spLocks/>
              </p:cNvSpPr>
              <p:nvPr/>
            </p:nvSpPr>
            <p:spPr bwMode="auto">
              <a:xfrm>
                <a:off x="4400144" y="4836374"/>
                <a:ext cx="22199" cy="25794"/>
              </a:xfrm>
              <a:custGeom>
                <a:avLst/>
                <a:gdLst>
                  <a:gd name="T0" fmla="*/ 0 w 25"/>
                  <a:gd name="T1" fmla="*/ 9 h 27"/>
                  <a:gd name="T2" fmla="*/ 9 w 25"/>
                  <a:gd name="T3" fmla="*/ 27 h 27"/>
                  <a:gd name="T4" fmla="*/ 25 w 25"/>
                  <a:gd name="T5" fmla="*/ 0 h 27"/>
                  <a:gd name="T6" fmla="*/ 0 w 25"/>
                  <a:gd name="T7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7">
                    <a:moveTo>
                      <a:pt x="0" y="9"/>
                    </a:moveTo>
                    <a:lnTo>
                      <a:pt x="9" y="27"/>
                    </a:lnTo>
                    <a:lnTo>
                      <a:pt x="25" y="0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87"/>
              <p:cNvSpPr>
                <a:spLocks/>
              </p:cNvSpPr>
              <p:nvPr/>
            </p:nvSpPr>
            <p:spPr bwMode="auto">
              <a:xfrm>
                <a:off x="4580511" y="5145900"/>
                <a:ext cx="213665" cy="214948"/>
              </a:xfrm>
              <a:custGeom>
                <a:avLst/>
                <a:gdLst>
                  <a:gd name="T0" fmla="*/ 0 w 230"/>
                  <a:gd name="T1" fmla="*/ 174 h 226"/>
                  <a:gd name="T2" fmla="*/ 0 w 230"/>
                  <a:gd name="T3" fmla="*/ 106 h 226"/>
                  <a:gd name="T4" fmla="*/ 25 w 230"/>
                  <a:gd name="T5" fmla="*/ 105 h 226"/>
                  <a:gd name="T6" fmla="*/ 25 w 230"/>
                  <a:gd name="T7" fmla="*/ 18 h 226"/>
                  <a:gd name="T8" fmla="*/ 72 w 230"/>
                  <a:gd name="T9" fmla="*/ 7 h 226"/>
                  <a:gd name="T10" fmla="*/ 87 w 230"/>
                  <a:gd name="T11" fmla="*/ 21 h 226"/>
                  <a:gd name="T12" fmla="*/ 128 w 230"/>
                  <a:gd name="T13" fmla="*/ 0 h 226"/>
                  <a:gd name="T14" fmla="*/ 195 w 230"/>
                  <a:gd name="T15" fmla="*/ 94 h 226"/>
                  <a:gd name="T16" fmla="*/ 230 w 230"/>
                  <a:gd name="T17" fmla="*/ 109 h 226"/>
                  <a:gd name="T18" fmla="*/ 137 w 230"/>
                  <a:gd name="T19" fmla="*/ 195 h 226"/>
                  <a:gd name="T20" fmla="*/ 82 w 230"/>
                  <a:gd name="T21" fmla="*/ 195 h 226"/>
                  <a:gd name="T22" fmla="*/ 54 w 230"/>
                  <a:gd name="T23" fmla="*/ 225 h 226"/>
                  <a:gd name="T24" fmla="*/ 20 w 230"/>
                  <a:gd name="T25" fmla="*/ 226 h 226"/>
                  <a:gd name="T26" fmla="*/ 21 w 230"/>
                  <a:gd name="T27" fmla="*/ 199 h 226"/>
                  <a:gd name="T28" fmla="*/ 0 w 230"/>
                  <a:gd name="T29" fmla="*/ 174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0" h="226">
                    <a:moveTo>
                      <a:pt x="0" y="174"/>
                    </a:moveTo>
                    <a:lnTo>
                      <a:pt x="0" y="106"/>
                    </a:lnTo>
                    <a:lnTo>
                      <a:pt x="25" y="105"/>
                    </a:lnTo>
                    <a:lnTo>
                      <a:pt x="25" y="18"/>
                    </a:lnTo>
                    <a:lnTo>
                      <a:pt x="72" y="7"/>
                    </a:lnTo>
                    <a:lnTo>
                      <a:pt x="87" y="21"/>
                    </a:lnTo>
                    <a:lnTo>
                      <a:pt x="128" y="0"/>
                    </a:lnTo>
                    <a:lnTo>
                      <a:pt x="195" y="94"/>
                    </a:lnTo>
                    <a:lnTo>
                      <a:pt x="230" y="109"/>
                    </a:lnTo>
                    <a:lnTo>
                      <a:pt x="137" y="195"/>
                    </a:lnTo>
                    <a:lnTo>
                      <a:pt x="82" y="195"/>
                    </a:lnTo>
                    <a:lnTo>
                      <a:pt x="54" y="225"/>
                    </a:lnTo>
                    <a:lnTo>
                      <a:pt x="20" y="226"/>
                    </a:lnTo>
                    <a:lnTo>
                      <a:pt x="21" y="199"/>
                    </a:lnTo>
                    <a:lnTo>
                      <a:pt x="0" y="17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88"/>
              <p:cNvSpPr>
                <a:spLocks/>
              </p:cNvSpPr>
              <p:nvPr/>
            </p:nvSpPr>
            <p:spPr bwMode="auto">
              <a:xfrm>
                <a:off x="4788626" y="4781921"/>
                <a:ext cx="38848" cy="48722"/>
              </a:xfrm>
              <a:custGeom>
                <a:avLst/>
                <a:gdLst>
                  <a:gd name="T0" fmla="*/ 0 w 43"/>
                  <a:gd name="T1" fmla="*/ 7 h 49"/>
                  <a:gd name="T2" fmla="*/ 6 w 43"/>
                  <a:gd name="T3" fmla="*/ 26 h 49"/>
                  <a:gd name="T4" fmla="*/ 15 w 43"/>
                  <a:gd name="T5" fmla="*/ 49 h 49"/>
                  <a:gd name="T6" fmla="*/ 43 w 43"/>
                  <a:gd name="T7" fmla="*/ 20 h 49"/>
                  <a:gd name="T8" fmla="*/ 40 w 43"/>
                  <a:gd name="T9" fmla="*/ 0 h 49"/>
                  <a:gd name="T10" fmla="*/ 0 w 43"/>
                  <a:gd name="T11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49">
                    <a:moveTo>
                      <a:pt x="0" y="7"/>
                    </a:moveTo>
                    <a:lnTo>
                      <a:pt x="6" y="26"/>
                    </a:lnTo>
                    <a:lnTo>
                      <a:pt x="15" y="49"/>
                    </a:lnTo>
                    <a:lnTo>
                      <a:pt x="43" y="20"/>
                    </a:lnTo>
                    <a:lnTo>
                      <a:pt x="40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89"/>
              <p:cNvSpPr>
                <a:spLocks/>
              </p:cNvSpPr>
              <p:nvPr/>
            </p:nvSpPr>
            <p:spPr bwMode="auto">
              <a:xfrm>
                <a:off x="4319672" y="4432271"/>
                <a:ext cx="174817" cy="260804"/>
              </a:xfrm>
              <a:custGeom>
                <a:avLst/>
                <a:gdLst>
                  <a:gd name="T0" fmla="*/ 0 w 189"/>
                  <a:gd name="T1" fmla="*/ 195 h 274"/>
                  <a:gd name="T2" fmla="*/ 26 w 189"/>
                  <a:gd name="T3" fmla="*/ 144 h 274"/>
                  <a:gd name="T4" fmla="*/ 72 w 189"/>
                  <a:gd name="T5" fmla="*/ 151 h 274"/>
                  <a:gd name="T6" fmla="*/ 123 w 189"/>
                  <a:gd name="T7" fmla="*/ 44 h 274"/>
                  <a:gd name="T8" fmla="*/ 149 w 189"/>
                  <a:gd name="T9" fmla="*/ 26 h 274"/>
                  <a:gd name="T10" fmla="*/ 139 w 189"/>
                  <a:gd name="T11" fmla="*/ 4 h 274"/>
                  <a:gd name="T12" fmla="*/ 150 w 189"/>
                  <a:gd name="T13" fmla="*/ 0 h 274"/>
                  <a:gd name="T14" fmla="*/ 169 w 189"/>
                  <a:gd name="T15" fmla="*/ 67 h 274"/>
                  <a:gd name="T16" fmla="*/ 139 w 189"/>
                  <a:gd name="T17" fmla="*/ 78 h 274"/>
                  <a:gd name="T18" fmla="*/ 172 w 189"/>
                  <a:gd name="T19" fmla="*/ 131 h 274"/>
                  <a:gd name="T20" fmla="*/ 150 w 189"/>
                  <a:gd name="T21" fmla="*/ 194 h 274"/>
                  <a:gd name="T22" fmla="*/ 189 w 189"/>
                  <a:gd name="T23" fmla="*/ 241 h 274"/>
                  <a:gd name="T24" fmla="*/ 185 w 189"/>
                  <a:gd name="T25" fmla="*/ 274 h 274"/>
                  <a:gd name="T26" fmla="*/ 120 w 189"/>
                  <a:gd name="T27" fmla="*/ 258 h 274"/>
                  <a:gd name="T28" fmla="*/ 70 w 189"/>
                  <a:gd name="T29" fmla="*/ 258 h 274"/>
                  <a:gd name="T30" fmla="*/ 30 w 189"/>
                  <a:gd name="T31" fmla="*/ 258 h 274"/>
                  <a:gd name="T32" fmla="*/ 29 w 189"/>
                  <a:gd name="T33" fmla="*/ 214 h 274"/>
                  <a:gd name="T34" fmla="*/ 0 w 189"/>
                  <a:gd name="T35" fmla="*/ 195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9" h="274">
                    <a:moveTo>
                      <a:pt x="0" y="195"/>
                    </a:moveTo>
                    <a:lnTo>
                      <a:pt x="26" y="144"/>
                    </a:lnTo>
                    <a:lnTo>
                      <a:pt x="72" y="151"/>
                    </a:lnTo>
                    <a:lnTo>
                      <a:pt x="123" y="44"/>
                    </a:lnTo>
                    <a:lnTo>
                      <a:pt x="149" y="26"/>
                    </a:lnTo>
                    <a:lnTo>
                      <a:pt x="139" y="4"/>
                    </a:lnTo>
                    <a:lnTo>
                      <a:pt x="150" y="0"/>
                    </a:lnTo>
                    <a:lnTo>
                      <a:pt x="169" y="67"/>
                    </a:lnTo>
                    <a:lnTo>
                      <a:pt x="139" y="78"/>
                    </a:lnTo>
                    <a:lnTo>
                      <a:pt x="172" y="131"/>
                    </a:lnTo>
                    <a:lnTo>
                      <a:pt x="150" y="194"/>
                    </a:lnTo>
                    <a:lnTo>
                      <a:pt x="189" y="241"/>
                    </a:lnTo>
                    <a:lnTo>
                      <a:pt x="185" y="274"/>
                    </a:lnTo>
                    <a:lnTo>
                      <a:pt x="120" y="258"/>
                    </a:lnTo>
                    <a:lnTo>
                      <a:pt x="70" y="258"/>
                    </a:lnTo>
                    <a:lnTo>
                      <a:pt x="30" y="258"/>
                    </a:lnTo>
                    <a:lnTo>
                      <a:pt x="29" y="214"/>
                    </a:lnTo>
                    <a:lnTo>
                      <a:pt x="0" y="19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90"/>
              <p:cNvSpPr>
                <a:spLocks/>
              </p:cNvSpPr>
              <p:nvPr/>
            </p:nvSpPr>
            <p:spPr bwMode="auto">
              <a:xfrm>
                <a:off x="4458416" y="4472395"/>
                <a:ext cx="296912" cy="189155"/>
              </a:xfrm>
              <a:custGeom>
                <a:avLst/>
                <a:gdLst>
                  <a:gd name="T0" fmla="*/ 0 w 320"/>
                  <a:gd name="T1" fmla="*/ 151 h 198"/>
                  <a:gd name="T2" fmla="*/ 22 w 320"/>
                  <a:gd name="T3" fmla="*/ 88 h 198"/>
                  <a:gd name="T4" fmla="*/ 103 w 320"/>
                  <a:gd name="T5" fmla="*/ 73 h 198"/>
                  <a:gd name="T6" fmla="*/ 110 w 320"/>
                  <a:gd name="T7" fmla="*/ 51 h 198"/>
                  <a:gd name="T8" fmla="*/ 147 w 320"/>
                  <a:gd name="T9" fmla="*/ 45 h 198"/>
                  <a:gd name="T10" fmla="*/ 202 w 320"/>
                  <a:gd name="T11" fmla="*/ 0 h 198"/>
                  <a:gd name="T12" fmla="*/ 219 w 320"/>
                  <a:gd name="T13" fmla="*/ 53 h 198"/>
                  <a:gd name="T14" fmla="*/ 262 w 320"/>
                  <a:gd name="T15" fmla="*/ 73 h 198"/>
                  <a:gd name="T16" fmla="*/ 320 w 320"/>
                  <a:gd name="T17" fmla="*/ 144 h 198"/>
                  <a:gd name="T18" fmla="*/ 172 w 320"/>
                  <a:gd name="T19" fmla="*/ 164 h 198"/>
                  <a:gd name="T20" fmla="*/ 123 w 320"/>
                  <a:gd name="T21" fmla="*/ 144 h 198"/>
                  <a:gd name="T22" fmla="*/ 103 w 320"/>
                  <a:gd name="T23" fmla="*/ 178 h 198"/>
                  <a:gd name="T24" fmla="*/ 59 w 320"/>
                  <a:gd name="T25" fmla="*/ 178 h 198"/>
                  <a:gd name="T26" fmla="*/ 39 w 320"/>
                  <a:gd name="T27" fmla="*/ 198 h 198"/>
                  <a:gd name="T28" fmla="*/ 0 w 320"/>
                  <a:gd name="T29" fmla="*/ 151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0" h="198">
                    <a:moveTo>
                      <a:pt x="0" y="151"/>
                    </a:moveTo>
                    <a:lnTo>
                      <a:pt x="22" y="88"/>
                    </a:lnTo>
                    <a:lnTo>
                      <a:pt x="103" y="73"/>
                    </a:lnTo>
                    <a:lnTo>
                      <a:pt x="110" y="51"/>
                    </a:lnTo>
                    <a:lnTo>
                      <a:pt x="147" y="45"/>
                    </a:lnTo>
                    <a:lnTo>
                      <a:pt x="202" y="0"/>
                    </a:lnTo>
                    <a:lnTo>
                      <a:pt x="219" y="53"/>
                    </a:lnTo>
                    <a:lnTo>
                      <a:pt x="262" y="73"/>
                    </a:lnTo>
                    <a:lnTo>
                      <a:pt x="320" y="144"/>
                    </a:lnTo>
                    <a:lnTo>
                      <a:pt x="172" y="164"/>
                    </a:lnTo>
                    <a:lnTo>
                      <a:pt x="123" y="144"/>
                    </a:lnTo>
                    <a:lnTo>
                      <a:pt x="103" y="178"/>
                    </a:lnTo>
                    <a:lnTo>
                      <a:pt x="59" y="178"/>
                    </a:lnTo>
                    <a:lnTo>
                      <a:pt x="39" y="198"/>
                    </a:lnTo>
                    <a:lnTo>
                      <a:pt x="0" y="15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91"/>
              <p:cNvSpPr>
                <a:spLocks/>
              </p:cNvSpPr>
              <p:nvPr/>
            </p:nvSpPr>
            <p:spPr bwMode="auto">
              <a:xfrm>
                <a:off x="4433442" y="4174333"/>
                <a:ext cx="241414" cy="381175"/>
              </a:xfrm>
              <a:custGeom>
                <a:avLst/>
                <a:gdLst>
                  <a:gd name="T0" fmla="*/ 0 w 262"/>
                  <a:gd name="T1" fmla="*/ 228 h 399"/>
                  <a:gd name="T2" fmla="*/ 38 w 262"/>
                  <a:gd name="T3" fmla="*/ 248 h 399"/>
                  <a:gd name="T4" fmla="*/ 28 w 262"/>
                  <a:gd name="T5" fmla="*/ 268 h 399"/>
                  <a:gd name="T6" fmla="*/ 47 w 262"/>
                  <a:gd name="T7" fmla="*/ 335 h 399"/>
                  <a:gd name="T8" fmla="*/ 17 w 262"/>
                  <a:gd name="T9" fmla="*/ 346 h 399"/>
                  <a:gd name="T10" fmla="*/ 50 w 262"/>
                  <a:gd name="T11" fmla="*/ 399 h 399"/>
                  <a:gd name="T12" fmla="*/ 131 w 262"/>
                  <a:gd name="T13" fmla="*/ 384 h 399"/>
                  <a:gd name="T14" fmla="*/ 138 w 262"/>
                  <a:gd name="T15" fmla="*/ 362 h 399"/>
                  <a:gd name="T16" fmla="*/ 175 w 262"/>
                  <a:gd name="T17" fmla="*/ 356 h 399"/>
                  <a:gd name="T18" fmla="*/ 230 w 262"/>
                  <a:gd name="T19" fmla="*/ 311 h 399"/>
                  <a:gd name="T20" fmla="*/ 210 w 262"/>
                  <a:gd name="T21" fmla="*/ 262 h 399"/>
                  <a:gd name="T22" fmla="*/ 237 w 262"/>
                  <a:gd name="T23" fmla="*/ 198 h 399"/>
                  <a:gd name="T24" fmla="*/ 261 w 262"/>
                  <a:gd name="T25" fmla="*/ 192 h 399"/>
                  <a:gd name="T26" fmla="*/ 262 w 262"/>
                  <a:gd name="T27" fmla="*/ 100 h 399"/>
                  <a:gd name="T28" fmla="*/ 65 w 262"/>
                  <a:gd name="T29" fmla="*/ 0 h 399"/>
                  <a:gd name="T30" fmla="*/ 40 w 262"/>
                  <a:gd name="T31" fmla="*/ 8 h 399"/>
                  <a:gd name="T32" fmla="*/ 40 w 262"/>
                  <a:gd name="T33" fmla="*/ 48 h 399"/>
                  <a:gd name="T34" fmla="*/ 65 w 262"/>
                  <a:gd name="T35" fmla="*/ 75 h 399"/>
                  <a:gd name="T36" fmla="*/ 50 w 262"/>
                  <a:gd name="T37" fmla="*/ 162 h 399"/>
                  <a:gd name="T38" fmla="*/ 0 w 262"/>
                  <a:gd name="T39" fmla="*/ 228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62" h="399">
                    <a:moveTo>
                      <a:pt x="0" y="228"/>
                    </a:moveTo>
                    <a:lnTo>
                      <a:pt x="38" y="248"/>
                    </a:lnTo>
                    <a:lnTo>
                      <a:pt x="28" y="268"/>
                    </a:lnTo>
                    <a:lnTo>
                      <a:pt x="47" y="335"/>
                    </a:lnTo>
                    <a:lnTo>
                      <a:pt x="17" y="346"/>
                    </a:lnTo>
                    <a:lnTo>
                      <a:pt x="50" y="399"/>
                    </a:lnTo>
                    <a:lnTo>
                      <a:pt x="131" y="384"/>
                    </a:lnTo>
                    <a:lnTo>
                      <a:pt x="138" y="362"/>
                    </a:lnTo>
                    <a:lnTo>
                      <a:pt x="175" y="356"/>
                    </a:lnTo>
                    <a:lnTo>
                      <a:pt x="230" y="311"/>
                    </a:lnTo>
                    <a:lnTo>
                      <a:pt x="210" y="262"/>
                    </a:lnTo>
                    <a:lnTo>
                      <a:pt x="237" y="198"/>
                    </a:lnTo>
                    <a:lnTo>
                      <a:pt x="261" y="192"/>
                    </a:lnTo>
                    <a:lnTo>
                      <a:pt x="262" y="100"/>
                    </a:lnTo>
                    <a:lnTo>
                      <a:pt x="65" y="0"/>
                    </a:lnTo>
                    <a:lnTo>
                      <a:pt x="40" y="8"/>
                    </a:lnTo>
                    <a:lnTo>
                      <a:pt x="40" y="48"/>
                    </a:lnTo>
                    <a:lnTo>
                      <a:pt x="65" y="75"/>
                    </a:lnTo>
                    <a:lnTo>
                      <a:pt x="50" y="162"/>
                    </a:lnTo>
                    <a:lnTo>
                      <a:pt x="0" y="22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92"/>
              <p:cNvSpPr>
                <a:spLocks/>
              </p:cNvSpPr>
              <p:nvPr/>
            </p:nvSpPr>
            <p:spPr bwMode="auto">
              <a:xfrm>
                <a:off x="4383494" y="4641488"/>
                <a:ext cx="169267" cy="203484"/>
              </a:xfrm>
              <a:custGeom>
                <a:avLst/>
                <a:gdLst>
                  <a:gd name="T0" fmla="*/ 0 w 185"/>
                  <a:gd name="T1" fmla="*/ 186 h 213"/>
                  <a:gd name="T2" fmla="*/ 19 w 185"/>
                  <a:gd name="T3" fmla="*/ 213 h 213"/>
                  <a:gd name="T4" fmla="*/ 44 w 185"/>
                  <a:gd name="T5" fmla="*/ 204 h 213"/>
                  <a:gd name="T6" fmla="*/ 82 w 185"/>
                  <a:gd name="T7" fmla="*/ 207 h 213"/>
                  <a:gd name="T8" fmla="*/ 115 w 185"/>
                  <a:gd name="T9" fmla="*/ 184 h 213"/>
                  <a:gd name="T10" fmla="*/ 125 w 185"/>
                  <a:gd name="T11" fmla="*/ 141 h 213"/>
                  <a:gd name="T12" fmla="*/ 161 w 185"/>
                  <a:gd name="T13" fmla="*/ 107 h 213"/>
                  <a:gd name="T14" fmla="*/ 185 w 185"/>
                  <a:gd name="T15" fmla="*/ 0 h 213"/>
                  <a:gd name="T16" fmla="*/ 141 w 185"/>
                  <a:gd name="T17" fmla="*/ 0 h 213"/>
                  <a:gd name="T18" fmla="*/ 121 w 185"/>
                  <a:gd name="T19" fmla="*/ 20 h 213"/>
                  <a:gd name="T20" fmla="*/ 117 w 185"/>
                  <a:gd name="T21" fmla="*/ 53 h 213"/>
                  <a:gd name="T22" fmla="*/ 52 w 185"/>
                  <a:gd name="T23" fmla="*/ 37 h 213"/>
                  <a:gd name="T24" fmla="*/ 49 w 185"/>
                  <a:gd name="T25" fmla="*/ 60 h 213"/>
                  <a:gd name="T26" fmla="*/ 77 w 185"/>
                  <a:gd name="T27" fmla="*/ 63 h 213"/>
                  <a:gd name="T28" fmla="*/ 68 w 185"/>
                  <a:gd name="T29" fmla="*/ 146 h 213"/>
                  <a:gd name="T30" fmla="*/ 37 w 185"/>
                  <a:gd name="T31" fmla="*/ 136 h 213"/>
                  <a:gd name="T32" fmla="*/ 0 w 185"/>
                  <a:gd name="T33" fmla="*/ 18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5" h="213">
                    <a:moveTo>
                      <a:pt x="0" y="186"/>
                    </a:moveTo>
                    <a:lnTo>
                      <a:pt x="19" y="213"/>
                    </a:lnTo>
                    <a:lnTo>
                      <a:pt x="44" y="204"/>
                    </a:lnTo>
                    <a:lnTo>
                      <a:pt x="82" y="207"/>
                    </a:lnTo>
                    <a:lnTo>
                      <a:pt x="115" y="184"/>
                    </a:lnTo>
                    <a:lnTo>
                      <a:pt x="125" y="141"/>
                    </a:lnTo>
                    <a:lnTo>
                      <a:pt x="161" y="107"/>
                    </a:lnTo>
                    <a:lnTo>
                      <a:pt x="185" y="0"/>
                    </a:lnTo>
                    <a:lnTo>
                      <a:pt x="141" y="0"/>
                    </a:lnTo>
                    <a:lnTo>
                      <a:pt x="121" y="20"/>
                    </a:lnTo>
                    <a:lnTo>
                      <a:pt x="117" y="53"/>
                    </a:lnTo>
                    <a:lnTo>
                      <a:pt x="52" y="37"/>
                    </a:lnTo>
                    <a:lnTo>
                      <a:pt x="49" y="60"/>
                    </a:lnTo>
                    <a:lnTo>
                      <a:pt x="77" y="63"/>
                    </a:lnTo>
                    <a:lnTo>
                      <a:pt x="68" y="146"/>
                    </a:lnTo>
                    <a:lnTo>
                      <a:pt x="37" y="136"/>
                    </a:lnTo>
                    <a:lnTo>
                      <a:pt x="0" y="18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93"/>
              <p:cNvSpPr>
                <a:spLocks/>
              </p:cNvSpPr>
              <p:nvPr/>
            </p:nvSpPr>
            <p:spPr bwMode="auto">
              <a:xfrm>
                <a:off x="4408468" y="4609962"/>
                <a:ext cx="430106" cy="427031"/>
              </a:xfrm>
              <a:custGeom>
                <a:avLst/>
                <a:gdLst>
                  <a:gd name="T0" fmla="*/ 0 w 465"/>
                  <a:gd name="T1" fmla="*/ 265 h 446"/>
                  <a:gd name="T2" fmla="*/ 1 w 465"/>
                  <a:gd name="T3" fmla="*/ 277 h 446"/>
                  <a:gd name="T4" fmla="*/ 94 w 465"/>
                  <a:gd name="T5" fmla="*/ 265 h 446"/>
                  <a:gd name="T6" fmla="*/ 134 w 465"/>
                  <a:gd name="T7" fmla="*/ 321 h 446"/>
                  <a:gd name="T8" fmla="*/ 169 w 465"/>
                  <a:gd name="T9" fmla="*/ 318 h 446"/>
                  <a:gd name="T10" fmla="*/ 177 w 465"/>
                  <a:gd name="T11" fmla="*/ 292 h 446"/>
                  <a:gd name="T12" fmla="*/ 209 w 465"/>
                  <a:gd name="T13" fmla="*/ 291 h 446"/>
                  <a:gd name="T14" fmla="*/ 231 w 465"/>
                  <a:gd name="T15" fmla="*/ 307 h 446"/>
                  <a:gd name="T16" fmla="*/ 237 w 465"/>
                  <a:gd name="T17" fmla="*/ 395 h 446"/>
                  <a:gd name="T18" fmla="*/ 287 w 465"/>
                  <a:gd name="T19" fmla="*/ 389 h 446"/>
                  <a:gd name="T20" fmla="*/ 427 w 465"/>
                  <a:gd name="T21" fmla="*/ 446 h 446"/>
                  <a:gd name="T22" fmla="*/ 426 w 465"/>
                  <a:gd name="T23" fmla="*/ 421 h 446"/>
                  <a:gd name="T24" fmla="*/ 400 w 465"/>
                  <a:gd name="T25" fmla="*/ 409 h 446"/>
                  <a:gd name="T26" fmla="*/ 404 w 465"/>
                  <a:gd name="T27" fmla="*/ 345 h 446"/>
                  <a:gd name="T28" fmla="*/ 448 w 465"/>
                  <a:gd name="T29" fmla="*/ 322 h 446"/>
                  <a:gd name="T30" fmla="*/ 421 w 465"/>
                  <a:gd name="T31" fmla="*/ 279 h 446"/>
                  <a:gd name="T32" fmla="*/ 417 w 465"/>
                  <a:gd name="T33" fmla="*/ 207 h 446"/>
                  <a:gd name="T34" fmla="*/ 411 w 465"/>
                  <a:gd name="T35" fmla="*/ 188 h 446"/>
                  <a:gd name="T36" fmla="*/ 427 w 465"/>
                  <a:gd name="T37" fmla="*/ 155 h 446"/>
                  <a:gd name="T38" fmla="*/ 448 w 465"/>
                  <a:gd name="T39" fmla="*/ 94 h 446"/>
                  <a:gd name="T40" fmla="*/ 465 w 465"/>
                  <a:gd name="T41" fmla="*/ 71 h 446"/>
                  <a:gd name="T42" fmla="*/ 455 w 465"/>
                  <a:gd name="T43" fmla="*/ 36 h 446"/>
                  <a:gd name="T44" fmla="*/ 374 w 465"/>
                  <a:gd name="T45" fmla="*/ 0 h 446"/>
                  <a:gd name="T46" fmla="*/ 226 w 465"/>
                  <a:gd name="T47" fmla="*/ 20 h 446"/>
                  <a:gd name="T48" fmla="*/ 177 w 465"/>
                  <a:gd name="T49" fmla="*/ 0 h 446"/>
                  <a:gd name="T50" fmla="*/ 157 w 465"/>
                  <a:gd name="T51" fmla="*/ 34 h 446"/>
                  <a:gd name="T52" fmla="*/ 133 w 465"/>
                  <a:gd name="T53" fmla="*/ 141 h 446"/>
                  <a:gd name="T54" fmla="*/ 97 w 465"/>
                  <a:gd name="T55" fmla="*/ 175 h 446"/>
                  <a:gd name="T56" fmla="*/ 87 w 465"/>
                  <a:gd name="T57" fmla="*/ 218 h 446"/>
                  <a:gd name="T58" fmla="*/ 54 w 465"/>
                  <a:gd name="T59" fmla="*/ 241 h 446"/>
                  <a:gd name="T60" fmla="*/ 16 w 465"/>
                  <a:gd name="T61" fmla="*/ 238 h 446"/>
                  <a:gd name="T62" fmla="*/ 0 w 465"/>
                  <a:gd name="T63" fmla="*/ 265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65" h="446">
                    <a:moveTo>
                      <a:pt x="0" y="265"/>
                    </a:moveTo>
                    <a:lnTo>
                      <a:pt x="1" y="277"/>
                    </a:lnTo>
                    <a:lnTo>
                      <a:pt x="94" y="265"/>
                    </a:lnTo>
                    <a:lnTo>
                      <a:pt x="134" y="321"/>
                    </a:lnTo>
                    <a:lnTo>
                      <a:pt x="169" y="318"/>
                    </a:lnTo>
                    <a:lnTo>
                      <a:pt x="177" y="292"/>
                    </a:lnTo>
                    <a:lnTo>
                      <a:pt x="209" y="291"/>
                    </a:lnTo>
                    <a:lnTo>
                      <a:pt x="231" y="307"/>
                    </a:lnTo>
                    <a:lnTo>
                      <a:pt x="237" y="395"/>
                    </a:lnTo>
                    <a:lnTo>
                      <a:pt x="287" y="389"/>
                    </a:lnTo>
                    <a:lnTo>
                      <a:pt x="427" y="446"/>
                    </a:lnTo>
                    <a:lnTo>
                      <a:pt x="426" y="421"/>
                    </a:lnTo>
                    <a:lnTo>
                      <a:pt x="400" y="409"/>
                    </a:lnTo>
                    <a:lnTo>
                      <a:pt x="404" y="345"/>
                    </a:lnTo>
                    <a:lnTo>
                      <a:pt x="448" y="322"/>
                    </a:lnTo>
                    <a:lnTo>
                      <a:pt x="421" y="279"/>
                    </a:lnTo>
                    <a:lnTo>
                      <a:pt x="417" y="207"/>
                    </a:lnTo>
                    <a:lnTo>
                      <a:pt x="411" y="188"/>
                    </a:lnTo>
                    <a:lnTo>
                      <a:pt x="427" y="155"/>
                    </a:lnTo>
                    <a:lnTo>
                      <a:pt x="448" y="94"/>
                    </a:lnTo>
                    <a:lnTo>
                      <a:pt x="465" y="71"/>
                    </a:lnTo>
                    <a:lnTo>
                      <a:pt x="455" y="36"/>
                    </a:lnTo>
                    <a:lnTo>
                      <a:pt x="374" y="0"/>
                    </a:lnTo>
                    <a:lnTo>
                      <a:pt x="226" y="20"/>
                    </a:lnTo>
                    <a:lnTo>
                      <a:pt x="177" y="0"/>
                    </a:lnTo>
                    <a:lnTo>
                      <a:pt x="157" y="34"/>
                    </a:lnTo>
                    <a:lnTo>
                      <a:pt x="133" y="141"/>
                    </a:lnTo>
                    <a:lnTo>
                      <a:pt x="97" y="175"/>
                    </a:lnTo>
                    <a:lnTo>
                      <a:pt x="87" y="218"/>
                    </a:lnTo>
                    <a:lnTo>
                      <a:pt x="54" y="241"/>
                    </a:lnTo>
                    <a:lnTo>
                      <a:pt x="16" y="238"/>
                    </a:lnTo>
                    <a:lnTo>
                      <a:pt x="0" y="26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94"/>
              <p:cNvSpPr>
                <a:spLocks/>
              </p:cNvSpPr>
              <p:nvPr/>
            </p:nvSpPr>
            <p:spPr bwMode="auto">
              <a:xfrm>
                <a:off x="4863548" y="3864808"/>
                <a:ext cx="52723" cy="28660"/>
              </a:xfrm>
              <a:custGeom>
                <a:avLst/>
                <a:gdLst>
                  <a:gd name="T0" fmla="*/ 0 w 57"/>
                  <a:gd name="T1" fmla="*/ 15 h 30"/>
                  <a:gd name="T2" fmla="*/ 20 w 57"/>
                  <a:gd name="T3" fmla="*/ 30 h 30"/>
                  <a:gd name="T4" fmla="*/ 57 w 57"/>
                  <a:gd name="T5" fmla="*/ 0 h 30"/>
                  <a:gd name="T6" fmla="*/ 0 w 57"/>
                  <a:gd name="T7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30">
                    <a:moveTo>
                      <a:pt x="0" y="15"/>
                    </a:moveTo>
                    <a:lnTo>
                      <a:pt x="20" y="30"/>
                    </a:lnTo>
                    <a:lnTo>
                      <a:pt x="57" y="0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95"/>
              <p:cNvSpPr>
                <a:spLocks/>
              </p:cNvSpPr>
              <p:nvPr/>
            </p:nvSpPr>
            <p:spPr bwMode="auto">
              <a:xfrm>
                <a:off x="4150405" y="4440869"/>
                <a:ext cx="61047" cy="140433"/>
              </a:xfrm>
              <a:custGeom>
                <a:avLst/>
                <a:gdLst>
                  <a:gd name="T0" fmla="*/ 0 w 67"/>
                  <a:gd name="T1" fmla="*/ 35 h 149"/>
                  <a:gd name="T2" fmla="*/ 27 w 67"/>
                  <a:gd name="T3" fmla="*/ 149 h 149"/>
                  <a:gd name="T4" fmla="*/ 47 w 67"/>
                  <a:gd name="T5" fmla="*/ 148 h 149"/>
                  <a:gd name="T6" fmla="*/ 67 w 67"/>
                  <a:gd name="T7" fmla="*/ 17 h 149"/>
                  <a:gd name="T8" fmla="*/ 47 w 67"/>
                  <a:gd name="T9" fmla="*/ 0 h 149"/>
                  <a:gd name="T10" fmla="*/ 36 w 67"/>
                  <a:gd name="T11" fmla="*/ 11 h 149"/>
                  <a:gd name="T12" fmla="*/ 0 w 67"/>
                  <a:gd name="T13" fmla="*/ 3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149">
                    <a:moveTo>
                      <a:pt x="0" y="35"/>
                    </a:moveTo>
                    <a:lnTo>
                      <a:pt x="27" y="149"/>
                    </a:lnTo>
                    <a:lnTo>
                      <a:pt x="47" y="148"/>
                    </a:lnTo>
                    <a:lnTo>
                      <a:pt x="67" y="17"/>
                    </a:lnTo>
                    <a:lnTo>
                      <a:pt x="47" y="0"/>
                    </a:lnTo>
                    <a:lnTo>
                      <a:pt x="36" y="11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96"/>
              <p:cNvSpPr>
                <a:spLocks/>
              </p:cNvSpPr>
              <p:nvPr/>
            </p:nvSpPr>
            <p:spPr bwMode="auto">
              <a:xfrm>
                <a:off x="4344646" y="4678745"/>
                <a:ext cx="38848" cy="28660"/>
              </a:xfrm>
              <a:custGeom>
                <a:avLst/>
                <a:gdLst>
                  <a:gd name="T0" fmla="*/ 0 w 44"/>
                  <a:gd name="T1" fmla="*/ 30 h 30"/>
                  <a:gd name="T2" fmla="*/ 4 w 44"/>
                  <a:gd name="T3" fmla="*/ 0 h 30"/>
                  <a:gd name="T4" fmla="*/ 44 w 44"/>
                  <a:gd name="T5" fmla="*/ 0 h 30"/>
                  <a:gd name="T6" fmla="*/ 44 w 44"/>
                  <a:gd name="T7" fmla="*/ 26 h 30"/>
                  <a:gd name="T8" fmla="*/ 0 w 44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30">
                    <a:moveTo>
                      <a:pt x="0" y="30"/>
                    </a:moveTo>
                    <a:lnTo>
                      <a:pt x="4" y="0"/>
                    </a:lnTo>
                    <a:lnTo>
                      <a:pt x="44" y="0"/>
                    </a:lnTo>
                    <a:lnTo>
                      <a:pt x="44" y="2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97"/>
              <p:cNvSpPr>
                <a:spLocks/>
              </p:cNvSpPr>
              <p:nvPr/>
            </p:nvSpPr>
            <p:spPr bwMode="auto">
              <a:xfrm>
                <a:off x="4877422" y="4306168"/>
                <a:ext cx="341310" cy="341051"/>
              </a:xfrm>
              <a:custGeom>
                <a:avLst/>
                <a:gdLst>
                  <a:gd name="T0" fmla="*/ 0 w 370"/>
                  <a:gd name="T1" fmla="*/ 249 h 358"/>
                  <a:gd name="T2" fmla="*/ 27 w 370"/>
                  <a:gd name="T3" fmla="*/ 231 h 358"/>
                  <a:gd name="T4" fmla="*/ 30 w 370"/>
                  <a:gd name="T5" fmla="*/ 187 h 358"/>
                  <a:gd name="T6" fmla="*/ 78 w 370"/>
                  <a:gd name="T7" fmla="*/ 127 h 358"/>
                  <a:gd name="T8" fmla="*/ 98 w 370"/>
                  <a:gd name="T9" fmla="*/ 21 h 358"/>
                  <a:gd name="T10" fmla="*/ 136 w 370"/>
                  <a:gd name="T11" fmla="*/ 0 h 358"/>
                  <a:gd name="T12" fmla="*/ 164 w 370"/>
                  <a:gd name="T13" fmla="*/ 70 h 358"/>
                  <a:gd name="T14" fmla="*/ 245 w 370"/>
                  <a:gd name="T15" fmla="*/ 132 h 358"/>
                  <a:gd name="T16" fmla="*/ 217 w 370"/>
                  <a:gd name="T17" fmla="*/ 168 h 358"/>
                  <a:gd name="T18" fmla="*/ 243 w 370"/>
                  <a:gd name="T19" fmla="*/ 177 h 358"/>
                  <a:gd name="T20" fmla="*/ 273 w 370"/>
                  <a:gd name="T21" fmla="*/ 222 h 358"/>
                  <a:gd name="T22" fmla="*/ 370 w 370"/>
                  <a:gd name="T23" fmla="*/ 247 h 358"/>
                  <a:gd name="T24" fmla="*/ 294 w 370"/>
                  <a:gd name="T25" fmla="*/ 319 h 358"/>
                  <a:gd name="T26" fmla="*/ 218 w 370"/>
                  <a:gd name="T27" fmla="*/ 346 h 358"/>
                  <a:gd name="T28" fmla="*/ 147 w 370"/>
                  <a:gd name="T29" fmla="*/ 358 h 358"/>
                  <a:gd name="T30" fmla="*/ 70 w 370"/>
                  <a:gd name="T31" fmla="*/ 331 h 358"/>
                  <a:gd name="T32" fmla="*/ 43 w 370"/>
                  <a:gd name="T33" fmla="*/ 279 h 358"/>
                  <a:gd name="T34" fmla="*/ 0 w 370"/>
                  <a:gd name="T35" fmla="*/ 249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70" h="358">
                    <a:moveTo>
                      <a:pt x="0" y="249"/>
                    </a:moveTo>
                    <a:lnTo>
                      <a:pt x="27" y="231"/>
                    </a:lnTo>
                    <a:lnTo>
                      <a:pt x="30" y="187"/>
                    </a:lnTo>
                    <a:lnTo>
                      <a:pt x="78" y="127"/>
                    </a:lnTo>
                    <a:lnTo>
                      <a:pt x="98" y="21"/>
                    </a:lnTo>
                    <a:lnTo>
                      <a:pt x="136" y="0"/>
                    </a:lnTo>
                    <a:lnTo>
                      <a:pt x="164" y="70"/>
                    </a:lnTo>
                    <a:lnTo>
                      <a:pt x="245" y="132"/>
                    </a:lnTo>
                    <a:lnTo>
                      <a:pt x="217" y="168"/>
                    </a:lnTo>
                    <a:lnTo>
                      <a:pt x="243" y="177"/>
                    </a:lnTo>
                    <a:lnTo>
                      <a:pt x="273" y="222"/>
                    </a:lnTo>
                    <a:lnTo>
                      <a:pt x="370" y="247"/>
                    </a:lnTo>
                    <a:lnTo>
                      <a:pt x="294" y="319"/>
                    </a:lnTo>
                    <a:lnTo>
                      <a:pt x="218" y="346"/>
                    </a:lnTo>
                    <a:lnTo>
                      <a:pt x="147" y="358"/>
                    </a:lnTo>
                    <a:lnTo>
                      <a:pt x="70" y="331"/>
                    </a:lnTo>
                    <a:lnTo>
                      <a:pt x="43" y="279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98"/>
              <p:cNvSpPr>
                <a:spLocks/>
              </p:cNvSpPr>
              <p:nvPr/>
            </p:nvSpPr>
            <p:spPr bwMode="auto">
              <a:xfrm>
                <a:off x="5077214" y="4432271"/>
                <a:ext cx="36073" cy="42990"/>
              </a:xfrm>
              <a:custGeom>
                <a:avLst/>
                <a:gdLst>
                  <a:gd name="T0" fmla="*/ 0 w 37"/>
                  <a:gd name="T1" fmla="*/ 36 h 45"/>
                  <a:gd name="T2" fmla="*/ 26 w 37"/>
                  <a:gd name="T3" fmla="*/ 45 h 45"/>
                  <a:gd name="T4" fmla="*/ 37 w 37"/>
                  <a:gd name="T5" fmla="*/ 32 h 45"/>
                  <a:gd name="T6" fmla="*/ 17 w 37"/>
                  <a:gd name="T7" fmla="*/ 29 h 45"/>
                  <a:gd name="T8" fmla="*/ 37 w 37"/>
                  <a:gd name="T9" fmla="*/ 18 h 45"/>
                  <a:gd name="T10" fmla="*/ 28 w 37"/>
                  <a:gd name="T11" fmla="*/ 0 h 45"/>
                  <a:gd name="T12" fmla="*/ 0 w 37"/>
                  <a:gd name="T13" fmla="*/ 3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45">
                    <a:moveTo>
                      <a:pt x="0" y="36"/>
                    </a:moveTo>
                    <a:lnTo>
                      <a:pt x="26" y="45"/>
                    </a:lnTo>
                    <a:lnTo>
                      <a:pt x="37" y="32"/>
                    </a:lnTo>
                    <a:lnTo>
                      <a:pt x="17" y="29"/>
                    </a:lnTo>
                    <a:lnTo>
                      <a:pt x="37" y="18"/>
                    </a:lnTo>
                    <a:lnTo>
                      <a:pt x="28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99"/>
              <p:cNvSpPr>
                <a:spLocks/>
              </p:cNvSpPr>
              <p:nvPr/>
            </p:nvSpPr>
            <p:spPr bwMode="auto">
              <a:xfrm>
                <a:off x="4327997" y="4678745"/>
                <a:ext cx="124869" cy="140433"/>
              </a:xfrm>
              <a:custGeom>
                <a:avLst/>
                <a:gdLst>
                  <a:gd name="T0" fmla="*/ 0 w 137"/>
                  <a:gd name="T1" fmla="*/ 70 h 149"/>
                  <a:gd name="T2" fmla="*/ 15 w 137"/>
                  <a:gd name="T3" fmla="*/ 47 h 149"/>
                  <a:gd name="T4" fmla="*/ 25 w 137"/>
                  <a:gd name="T5" fmla="*/ 49 h 149"/>
                  <a:gd name="T6" fmla="*/ 18 w 137"/>
                  <a:gd name="T7" fmla="*/ 30 h 149"/>
                  <a:gd name="T8" fmla="*/ 62 w 137"/>
                  <a:gd name="T9" fmla="*/ 26 h 149"/>
                  <a:gd name="T10" fmla="*/ 62 w 137"/>
                  <a:gd name="T11" fmla="*/ 0 h 149"/>
                  <a:gd name="T12" fmla="*/ 112 w 137"/>
                  <a:gd name="T13" fmla="*/ 0 h 149"/>
                  <a:gd name="T14" fmla="*/ 109 w 137"/>
                  <a:gd name="T15" fmla="*/ 23 h 149"/>
                  <a:gd name="T16" fmla="*/ 137 w 137"/>
                  <a:gd name="T17" fmla="*/ 26 h 149"/>
                  <a:gd name="T18" fmla="*/ 128 w 137"/>
                  <a:gd name="T19" fmla="*/ 109 h 149"/>
                  <a:gd name="T20" fmla="*/ 97 w 137"/>
                  <a:gd name="T21" fmla="*/ 99 h 149"/>
                  <a:gd name="T22" fmla="*/ 60 w 137"/>
                  <a:gd name="T23" fmla="*/ 149 h 149"/>
                  <a:gd name="T24" fmla="*/ 0 w 137"/>
                  <a:gd name="T25" fmla="*/ 7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" h="149">
                    <a:moveTo>
                      <a:pt x="0" y="70"/>
                    </a:moveTo>
                    <a:lnTo>
                      <a:pt x="15" y="47"/>
                    </a:lnTo>
                    <a:lnTo>
                      <a:pt x="25" y="49"/>
                    </a:lnTo>
                    <a:lnTo>
                      <a:pt x="18" y="30"/>
                    </a:lnTo>
                    <a:lnTo>
                      <a:pt x="62" y="26"/>
                    </a:lnTo>
                    <a:lnTo>
                      <a:pt x="62" y="0"/>
                    </a:lnTo>
                    <a:lnTo>
                      <a:pt x="112" y="0"/>
                    </a:lnTo>
                    <a:lnTo>
                      <a:pt x="109" y="23"/>
                    </a:lnTo>
                    <a:lnTo>
                      <a:pt x="137" y="26"/>
                    </a:lnTo>
                    <a:lnTo>
                      <a:pt x="128" y="109"/>
                    </a:lnTo>
                    <a:lnTo>
                      <a:pt x="97" y="99"/>
                    </a:lnTo>
                    <a:lnTo>
                      <a:pt x="60" y="149"/>
                    </a:lnTo>
                    <a:lnTo>
                      <a:pt x="0" y="7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200"/>
              <p:cNvSpPr>
                <a:spLocks/>
              </p:cNvSpPr>
              <p:nvPr/>
            </p:nvSpPr>
            <p:spPr bwMode="auto">
              <a:xfrm>
                <a:off x="3750823" y="4412209"/>
                <a:ext cx="66597" cy="11464"/>
              </a:xfrm>
              <a:custGeom>
                <a:avLst/>
                <a:gdLst>
                  <a:gd name="T0" fmla="*/ 0 w 74"/>
                  <a:gd name="T1" fmla="*/ 12 h 12"/>
                  <a:gd name="T2" fmla="*/ 4 w 74"/>
                  <a:gd name="T3" fmla="*/ 0 h 12"/>
                  <a:gd name="T4" fmla="*/ 74 w 74"/>
                  <a:gd name="T5" fmla="*/ 4 h 12"/>
                  <a:gd name="T6" fmla="*/ 0 w 7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12">
                    <a:moveTo>
                      <a:pt x="0" y="12"/>
                    </a:moveTo>
                    <a:lnTo>
                      <a:pt x="4" y="0"/>
                    </a:lnTo>
                    <a:lnTo>
                      <a:pt x="74" y="4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201"/>
              <p:cNvSpPr>
                <a:spLocks/>
              </p:cNvSpPr>
              <p:nvPr/>
            </p:nvSpPr>
            <p:spPr bwMode="auto">
              <a:xfrm>
                <a:off x="4058834" y="4469529"/>
                <a:ext cx="99896" cy="149031"/>
              </a:xfrm>
              <a:custGeom>
                <a:avLst/>
                <a:gdLst>
                  <a:gd name="T0" fmla="*/ 0 w 106"/>
                  <a:gd name="T1" fmla="*/ 149 h 158"/>
                  <a:gd name="T2" fmla="*/ 12 w 106"/>
                  <a:gd name="T3" fmla="*/ 39 h 158"/>
                  <a:gd name="T4" fmla="*/ 6 w 106"/>
                  <a:gd name="T5" fmla="*/ 5 h 158"/>
                  <a:gd name="T6" fmla="*/ 72 w 106"/>
                  <a:gd name="T7" fmla="*/ 0 h 158"/>
                  <a:gd name="T8" fmla="*/ 106 w 106"/>
                  <a:gd name="T9" fmla="*/ 124 h 158"/>
                  <a:gd name="T10" fmla="*/ 27 w 106"/>
                  <a:gd name="T11" fmla="*/ 158 h 158"/>
                  <a:gd name="T12" fmla="*/ 0 w 106"/>
                  <a:gd name="T13" fmla="*/ 149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58">
                    <a:moveTo>
                      <a:pt x="0" y="149"/>
                    </a:moveTo>
                    <a:lnTo>
                      <a:pt x="12" y="39"/>
                    </a:lnTo>
                    <a:lnTo>
                      <a:pt x="6" y="5"/>
                    </a:lnTo>
                    <a:lnTo>
                      <a:pt x="72" y="0"/>
                    </a:lnTo>
                    <a:lnTo>
                      <a:pt x="106" y="124"/>
                    </a:lnTo>
                    <a:lnTo>
                      <a:pt x="27" y="158"/>
                    </a:lnTo>
                    <a:lnTo>
                      <a:pt x="0" y="14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202"/>
              <p:cNvSpPr>
                <a:spLocks/>
              </p:cNvSpPr>
              <p:nvPr/>
            </p:nvSpPr>
            <p:spPr bwMode="auto">
              <a:xfrm>
                <a:off x="3789671" y="4432271"/>
                <a:ext cx="166493" cy="126103"/>
              </a:xfrm>
              <a:custGeom>
                <a:avLst/>
                <a:gdLst>
                  <a:gd name="T0" fmla="*/ 0 w 178"/>
                  <a:gd name="T1" fmla="*/ 43 h 132"/>
                  <a:gd name="T2" fmla="*/ 30 w 178"/>
                  <a:gd name="T3" fmla="*/ 25 h 132"/>
                  <a:gd name="T4" fmla="*/ 30 w 178"/>
                  <a:gd name="T5" fmla="*/ 0 h 132"/>
                  <a:gd name="T6" fmla="*/ 88 w 178"/>
                  <a:gd name="T7" fmla="*/ 5 h 132"/>
                  <a:gd name="T8" fmla="*/ 106 w 178"/>
                  <a:gd name="T9" fmla="*/ 18 h 132"/>
                  <a:gd name="T10" fmla="*/ 147 w 178"/>
                  <a:gd name="T11" fmla="*/ 3 h 132"/>
                  <a:gd name="T12" fmla="*/ 171 w 178"/>
                  <a:gd name="T13" fmla="*/ 62 h 132"/>
                  <a:gd name="T14" fmla="*/ 178 w 178"/>
                  <a:gd name="T15" fmla="*/ 106 h 132"/>
                  <a:gd name="T16" fmla="*/ 163 w 178"/>
                  <a:gd name="T17" fmla="*/ 103 h 132"/>
                  <a:gd name="T18" fmla="*/ 160 w 178"/>
                  <a:gd name="T19" fmla="*/ 127 h 132"/>
                  <a:gd name="T20" fmla="*/ 133 w 178"/>
                  <a:gd name="T21" fmla="*/ 132 h 132"/>
                  <a:gd name="T22" fmla="*/ 133 w 178"/>
                  <a:gd name="T23" fmla="*/ 106 h 132"/>
                  <a:gd name="T24" fmla="*/ 117 w 178"/>
                  <a:gd name="T25" fmla="*/ 105 h 132"/>
                  <a:gd name="T26" fmla="*/ 93 w 178"/>
                  <a:gd name="T27" fmla="*/ 67 h 132"/>
                  <a:gd name="T28" fmla="*/ 41 w 178"/>
                  <a:gd name="T29" fmla="*/ 89 h 132"/>
                  <a:gd name="T30" fmla="*/ 0 w 178"/>
                  <a:gd name="T31" fmla="*/ 43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" h="132">
                    <a:moveTo>
                      <a:pt x="0" y="43"/>
                    </a:moveTo>
                    <a:lnTo>
                      <a:pt x="30" y="25"/>
                    </a:lnTo>
                    <a:lnTo>
                      <a:pt x="30" y="0"/>
                    </a:lnTo>
                    <a:lnTo>
                      <a:pt x="88" y="5"/>
                    </a:lnTo>
                    <a:lnTo>
                      <a:pt x="106" y="18"/>
                    </a:lnTo>
                    <a:lnTo>
                      <a:pt x="147" y="3"/>
                    </a:lnTo>
                    <a:lnTo>
                      <a:pt x="171" y="62"/>
                    </a:lnTo>
                    <a:lnTo>
                      <a:pt x="178" y="106"/>
                    </a:lnTo>
                    <a:lnTo>
                      <a:pt x="163" y="103"/>
                    </a:lnTo>
                    <a:lnTo>
                      <a:pt x="160" y="127"/>
                    </a:lnTo>
                    <a:lnTo>
                      <a:pt x="133" y="132"/>
                    </a:lnTo>
                    <a:lnTo>
                      <a:pt x="133" y="106"/>
                    </a:lnTo>
                    <a:lnTo>
                      <a:pt x="117" y="105"/>
                    </a:lnTo>
                    <a:lnTo>
                      <a:pt x="93" y="67"/>
                    </a:lnTo>
                    <a:lnTo>
                      <a:pt x="41" y="89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203"/>
              <p:cNvSpPr>
                <a:spLocks/>
              </p:cNvSpPr>
              <p:nvPr/>
            </p:nvSpPr>
            <p:spPr bwMode="auto">
              <a:xfrm>
                <a:off x="5143811" y="4031034"/>
                <a:ext cx="38848" cy="11464"/>
              </a:xfrm>
              <a:custGeom>
                <a:avLst/>
                <a:gdLst>
                  <a:gd name="T0" fmla="*/ 0 w 44"/>
                  <a:gd name="T1" fmla="*/ 0 h 12"/>
                  <a:gd name="T2" fmla="*/ 24 w 44"/>
                  <a:gd name="T3" fmla="*/ 12 h 12"/>
                  <a:gd name="T4" fmla="*/ 44 w 44"/>
                  <a:gd name="T5" fmla="*/ 2 h 12"/>
                  <a:gd name="T6" fmla="*/ 0 w 44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12">
                    <a:moveTo>
                      <a:pt x="0" y="0"/>
                    </a:moveTo>
                    <a:lnTo>
                      <a:pt x="24" y="12"/>
                    </a:lnTo>
                    <a:lnTo>
                      <a:pt x="44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204"/>
              <p:cNvSpPr>
                <a:spLocks/>
              </p:cNvSpPr>
              <p:nvPr/>
            </p:nvSpPr>
            <p:spPr bwMode="auto">
              <a:xfrm>
                <a:off x="4899621" y="3927859"/>
                <a:ext cx="36073" cy="100309"/>
              </a:xfrm>
              <a:custGeom>
                <a:avLst/>
                <a:gdLst>
                  <a:gd name="T0" fmla="*/ 0 w 39"/>
                  <a:gd name="T1" fmla="*/ 51 h 104"/>
                  <a:gd name="T2" fmla="*/ 20 w 39"/>
                  <a:gd name="T3" fmla="*/ 104 h 104"/>
                  <a:gd name="T4" fmla="*/ 23 w 39"/>
                  <a:gd name="T5" fmla="*/ 102 h 104"/>
                  <a:gd name="T6" fmla="*/ 34 w 39"/>
                  <a:gd name="T7" fmla="*/ 47 h 104"/>
                  <a:gd name="T8" fmla="*/ 20 w 39"/>
                  <a:gd name="T9" fmla="*/ 51 h 104"/>
                  <a:gd name="T10" fmla="*/ 23 w 39"/>
                  <a:gd name="T11" fmla="*/ 27 h 104"/>
                  <a:gd name="T12" fmla="*/ 36 w 39"/>
                  <a:gd name="T13" fmla="*/ 14 h 104"/>
                  <a:gd name="T14" fmla="*/ 39 w 39"/>
                  <a:gd name="T15" fmla="*/ 0 h 104"/>
                  <a:gd name="T16" fmla="*/ 26 w 39"/>
                  <a:gd name="T17" fmla="*/ 1 h 104"/>
                  <a:gd name="T18" fmla="*/ 0 w 39"/>
                  <a:gd name="T19" fmla="*/ 5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104">
                    <a:moveTo>
                      <a:pt x="0" y="51"/>
                    </a:moveTo>
                    <a:lnTo>
                      <a:pt x="20" y="104"/>
                    </a:lnTo>
                    <a:lnTo>
                      <a:pt x="23" y="102"/>
                    </a:lnTo>
                    <a:lnTo>
                      <a:pt x="34" y="47"/>
                    </a:lnTo>
                    <a:lnTo>
                      <a:pt x="20" y="51"/>
                    </a:lnTo>
                    <a:lnTo>
                      <a:pt x="23" y="27"/>
                    </a:lnTo>
                    <a:lnTo>
                      <a:pt x="36" y="14"/>
                    </a:lnTo>
                    <a:lnTo>
                      <a:pt x="39" y="0"/>
                    </a:lnTo>
                    <a:lnTo>
                      <a:pt x="26" y="1"/>
                    </a:lnTo>
                    <a:lnTo>
                      <a:pt x="0" y="5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205"/>
              <p:cNvSpPr>
                <a:spLocks/>
              </p:cNvSpPr>
              <p:nvPr/>
            </p:nvSpPr>
            <p:spPr bwMode="auto">
              <a:xfrm>
                <a:off x="3936739" y="4478127"/>
                <a:ext cx="133194" cy="146165"/>
              </a:xfrm>
              <a:custGeom>
                <a:avLst/>
                <a:gdLst>
                  <a:gd name="T0" fmla="*/ 0 w 145"/>
                  <a:gd name="T1" fmla="*/ 102 h 154"/>
                  <a:gd name="T2" fmla="*/ 2 w 145"/>
                  <a:gd name="T3" fmla="*/ 79 h 154"/>
                  <a:gd name="T4" fmla="*/ 5 w 145"/>
                  <a:gd name="T5" fmla="*/ 55 h 154"/>
                  <a:gd name="T6" fmla="*/ 20 w 145"/>
                  <a:gd name="T7" fmla="*/ 58 h 154"/>
                  <a:gd name="T8" fmla="*/ 13 w 145"/>
                  <a:gd name="T9" fmla="*/ 14 h 154"/>
                  <a:gd name="T10" fmla="*/ 56 w 145"/>
                  <a:gd name="T11" fmla="*/ 0 h 154"/>
                  <a:gd name="T12" fmla="*/ 82 w 145"/>
                  <a:gd name="T13" fmla="*/ 9 h 154"/>
                  <a:gd name="T14" fmla="*/ 95 w 145"/>
                  <a:gd name="T15" fmla="*/ 25 h 154"/>
                  <a:gd name="T16" fmla="*/ 145 w 145"/>
                  <a:gd name="T17" fmla="*/ 29 h 154"/>
                  <a:gd name="T18" fmla="*/ 133 w 145"/>
                  <a:gd name="T19" fmla="*/ 139 h 154"/>
                  <a:gd name="T20" fmla="*/ 23 w 145"/>
                  <a:gd name="T21" fmla="*/ 154 h 154"/>
                  <a:gd name="T22" fmla="*/ 26 w 145"/>
                  <a:gd name="T23" fmla="*/ 119 h 154"/>
                  <a:gd name="T24" fmla="*/ 0 w 145"/>
                  <a:gd name="T25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5" h="154">
                    <a:moveTo>
                      <a:pt x="0" y="102"/>
                    </a:moveTo>
                    <a:lnTo>
                      <a:pt x="2" y="79"/>
                    </a:lnTo>
                    <a:lnTo>
                      <a:pt x="5" y="55"/>
                    </a:lnTo>
                    <a:lnTo>
                      <a:pt x="20" y="58"/>
                    </a:lnTo>
                    <a:lnTo>
                      <a:pt x="13" y="14"/>
                    </a:lnTo>
                    <a:lnTo>
                      <a:pt x="56" y="0"/>
                    </a:lnTo>
                    <a:lnTo>
                      <a:pt x="82" y="9"/>
                    </a:lnTo>
                    <a:lnTo>
                      <a:pt x="95" y="25"/>
                    </a:lnTo>
                    <a:lnTo>
                      <a:pt x="145" y="29"/>
                    </a:lnTo>
                    <a:lnTo>
                      <a:pt x="133" y="139"/>
                    </a:lnTo>
                    <a:lnTo>
                      <a:pt x="23" y="154"/>
                    </a:lnTo>
                    <a:lnTo>
                      <a:pt x="26" y="119"/>
                    </a:lnTo>
                    <a:lnTo>
                      <a:pt x="0" y="10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206"/>
              <p:cNvSpPr>
                <a:spLocks/>
              </p:cNvSpPr>
              <p:nvPr/>
            </p:nvSpPr>
            <p:spPr bwMode="auto">
              <a:xfrm>
                <a:off x="4919046" y="3924993"/>
                <a:ext cx="97121" cy="108907"/>
              </a:xfrm>
              <a:custGeom>
                <a:avLst/>
                <a:gdLst>
                  <a:gd name="T0" fmla="*/ 0 w 106"/>
                  <a:gd name="T1" fmla="*/ 54 h 112"/>
                  <a:gd name="T2" fmla="*/ 3 w 106"/>
                  <a:gd name="T3" fmla="*/ 30 h 112"/>
                  <a:gd name="T4" fmla="*/ 16 w 106"/>
                  <a:gd name="T5" fmla="*/ 17 h 112"/>
                  <a:gd name="T6" fmla="*/ 42 w 106"/>
                  <a:gd name="T7" fmla="*/ 27 h 112"/>
                  <a:gd name="T8" fmla="*/ 94 w 106"/>
                  <a:gd name="T9" fmla="*/ 0 h 112"/>
                  <a:gd name="T10" fmla="*/ 106 w 106"/>
                  <a:gd name="T11" fmla="*/ 30 h 112"/>
                  <a:gd name="T12" fmla="*/ 52 w 106"/>
                  <a:gd name="T13" fmla="*/ 48 h 112"/>
                  <a:gd name="T14" fmla="*/ 77 w 106"/>
                  <a:gd name="T15" fmla="*/ 74 h 112"/>
                  <a:gd name="T16" fmla="*/ 64 w 106"/>
                  <a:gd name="T17" fmla="*/ 90 h 112"/>
                  <a:gd name="T18" fmla="*/ 30 w 106"/>
                  <a:gd name="T19" fmla="*/ 112 h 112"/>
                  <a:gd name="T20" fmla="*/ 3 w 106"/>
                  <a:gd name="T21" fmla="*/ 105 h 112"/>
                  <a:gd name="T22" fmla="*/ 14 w 106"/>
                  <a:gd name="T23" fmla="*/ 50 h 112"/>
                  <a:gd name="T24" fmla="*/ 0 w 106"/>
                  <a:gd name="T25" fmla="*/ 54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6" h="112">
                    <a:moveTo>
                      <a:pt x="0" y="54"/>
                    </a:moveTo>
                    <a:lnTo>
                      <a:pt x="3" y="30"/>
                    </a:lnTo>
                    <a:lnTo>
                      <a:pt x="16" y="17"/>
                    </a:lnTo>
                    <a:lnTo>
                      <a:pt x="42" y="27"/>
                    </a:lnTo>
                    <a:lnTo>
                      <a:pt x="94" y="0"/>
                    </a:lnTo>
                    <a:lnTo>
                      <a:pt x="106" y="30"/>
                    </a:lnTo>
                    <a:lnTo>
                      <a:pt x="52" y="48"/>
                    </a:lnTo>
                    <a:lnTo>
                      <a:pt x="77" y="74"/>
                    </a:lnTo>
                    <a:lnTo>
                      <a:pt x="64" y="90"/>
                    </a:lnTo>
                    <a:lnTo>
                      <a:pt x="30" y="112"/>
                    </a:lnTo>
                    <a:lnTo>
                      <a:pt x="3" y="105"/>
                    </a:lnTo>
                    <a:lnTo>
                      <a:pt x="14" y="50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207"/>
              <p:cNvSpPr>
                <a:spLocks/>
              </p:cNvSpPr>
              <p:nvPr/>
            </p:nvSpPr>
            <p:spPr bwMode="auto">
              <a:xfrm>
                <a:off x="4899621" y="4621426"/>
                <a:ext cx="180367" cy="214948"/>
              </a:xfrm>
              <a:custGeom>
                <a:avLst/>
                <a:gdLst>
                  <a:gd name="T0" fmla="*/ 0 w 194"/>
                  <a:gd name="T1" fmla="*/ 14 h 224"/>
                  <a:gd name="T2" fmla="*/ 27 w 194"/>
                  <a:gd name="T3" fmla="*/ 61 h 224"/>
                  <a:gd name="T4" fmla="*/ 0 w 194"/>
                  <a:gd name="T5" fmla="*/ 105 h 224"/>
                  <a:gd name="T6" fmla="*/ 20 w 194"/>
                  <a:gd name="T7" fmla="*/ 117 h 224"/>
                  <a:gd name="T8" fmla="*/ 6 w 194"/>
                  <a:gd name="T9" fmla="*/ 134 h 224"/>
                  <a:gd name="T10" fmla="*/ 133 w 194"/>
                  <a:gd name="T11" fmla="*/ 224 h 224"/>
                  <a:gd name="T12" fmla="*/ 186 w 194"/>
                  <a:gd name="T13" fmla="*/ 152 h 224"/>
                  <a:gd name="T14" fmla="*/ 174 w 194"/>
                  <a:gd name="T15" fmla="*/ 132 h 224"/>
                  <a:gd name="T16" fmla="*/ 174 w 194"/>
                  <a:gd name="T17" fmla="*/ 43 h 224"/>
                  <a:gd name="T18" fmla="*/ 194 w 194"/>
                  <a:gd name="T19" fmla="*/ 15 h 224"/>
                  <a:gd name="T20" fmla="*/ 123 w 194"/>
                  <a:gd name="T21" fmla="*/ 27 h 224"/>
                  <a:gd name="T22" fmla="*/ 46 w 194"/>
                  <a:gd name="T23" fmla="*/ 0 h 224"/>
                  <a:gd name="T24" fmla="*/ 0 w 194"/>
                  <a:gd name="T25" fmla="*/ 1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4" h="224">
                    <a:moveTo>
                      <a:pt x="0" y="14"/>
                    </a:moveTo>
                    <a:lnTo>
                      <a:pt x="27" y="61"/>
                    </a:lnTo>
                    <a:lnTo>
                      <a:pt x="0" y="105"/>
                    </a:lnTo>
                    <a:lnTo>
                      <a:pt x="20" y="117"/>
                    </a:lnTo>
                    <a:lnTo>
                      <a:pt x="6" y="134"/>
                    </a:lnTo>
                    <a:lnTo>
                      <a:pt x="133" y="224"/>
                    </a:lnTo>
                    <a:lnTo>
                      <a:pt x="186" y="152"/>
                    </a:lnTo>
                    <a:lnTo>
                      <a:pt x="174" y="132"/>
                    </a:lnTo>
                    <a:lnTo>
                      <a:pt x="174" y="43"/>
                    </a:lnTo>
                    <a:lnTo>
                      <a:pt x="194" y="15"/>
                    </a:lnTo>
                    <a:lnTo>
                      <a:pt x="123" y="27"/>
                    </a:lnTo>
                    <a:lnTo>
                      <a:pt x="46" y="0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208"/>
              <p:cNvSpPr>
                <a:spLocks/>
              </p:cNvSpPr>
              <p:nvPr/>
            </p:nvSpPr>
            <p:spPr bwMode="auto">
              <a:xfrm>
                <a:off x="5182659" y="4010972"/>
                <a:ext cx="44398" cy="37258"/>
              </a:xfrm>
              <a:custGeom>
                <a:avLst/>
                <a:gdLst>
                  <a:gd name="T0" fmla="*/ 0 w 46"/>
                  <a:gd name="T1" fmla="*/ 22 h 37"/>
                  <a:gd name="T2" fmla="*/ 37 w 46"/>
                  <a:gd name="T3" fmla="*/ 0 h 37"/>
                  <a:gd name="T4" fmla="*/ 46 w 46"/>
                  <a:gd name="T5" fmla="*/ 37 h 37"/>
                  <a:gd name="T6" fmla="*/ 0 w 46"/>
                  <a:gd name="T7" fmla="*/ 2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7">
                    <a:moveTo>
                      <a:pt x="0" y="22"/>
                    </a:moveTo>
                    <a:lnTo>
                      <a:pt x="37" y="0"/>
                    </a:lnTo>
                    <a:lnTo>
                      <a:pt x="46" y="37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209"/>
              <p:cNvSpPr>
                <a:spLocks/>
              </p:cNvSpPr>
              <p:nvPr/>
            </p:nvSpPr>
            <p:spPr bwMode="auto">
              <a:xfrm>
                <a:off x="4924595" y="3887735"/>
                <a:ext cx="33299" cy="42990"/>
              </a:xfrm>
              <a:custGeom>
                <a:avLst/>
                <a:gdLst>
                  <a:gd name="T0" fmla="*/ 0 w 38"/>
                  <a:gd name="T1" fmla="*/ 43 h 43"/>
                  <a:gd name="T2" fmla="*/ 13 w 38"/>
                  <a:gd name="T3" fmla="*/ 42 h 43"/>
                  <a:gd name="T4" fmla="*/ 38 w 38"/>
                  <a:gd name="T5" fmla="*/ 15 h 43"/>
                  <a:gd name="T6" fmla="*/ 23 w 38"/>
                  <a:gd name="T7" fmla="*/ 0 h 43"/>
                  <a:gd name="T8" fmla="*/ 0 w 38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3">
                    <a:moveTo>
                      <a:pt x="0" y="43"/>
                    </a:moveTo>
                    <a:lnTo>
                      <a:pt x="13" y="42"/>
                    </a:lnTo>
                    <a:lnTo>
                      <a:pt x="38" y="15"/>
                    </a:lnTo>
                    <a:lnTo>
                      <a:pt x="23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210"/>
              <p:cNvSpPr>
                <a:spLocks/>
              </p:cNvSpPr>
              <p:nvPr/>
            </p:nvSpPr>
            <p:spPr bwMode="auto">
              <a:xfrm>
                <a:off x="3870142" y="4532580"/>
                <a:ext cx="91571" cy="91711"/>
              </a:xfrm>
              <a:custGeom>
                <a:avLst/>
                <a:gdLst>
                  <a:gd name="T0" fmla="*/ 0 w 97"/>
                  <a:gd name="T1" fmla="*/ 37 h 97"/>
                  <a:gd name="T2" fmla="*/ 30 w 97"/>
                  <a:gd name="T3" fmla="*/ 0 h 97"/>
                  <a:gd name="T4" fmla="*/ 46 w 97"/>
                  <a:gd name="T5" fmla="*/ 1 h 97"/>
                  <a:gd name="T6" fmla="*/ 46 w 97"/>
                  <a:gd name="T7" fmla="*/ 27 h 97"/>
                  <a:gd name="T8" fmla="*/ 73 w 97"/>
                  <a:gd name="T9" fmla="*/ 22 h 97"/>
                  <a:gd name="T10" fmla="*/ 71 w 97"/>
                  <a:gd name="T11" fmla="*/ 45 h 97"/>
                  <a:gd name="T12" fmla="*/ 97 w 97"/>
                  <a:gd name="T13" fmla="*/ 62 h 97"/>
                  <a:gd name="T14" fmla="*/ 94 w 97"/>
                  <a:gd name="T15" fmla="*/ 97 h 97"/>
                  <a:gd name="T16" fmla="*/ 0 w 97"/>
                  <a:gd name="T17" fmla="*/ 3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97">
                    <a:moveTo>
                      <a:pt x="0" y="37"/>
                    </a:moveTo>
                    <a:lnTo>
                      <a:pt x="30" y="0"/>
                    </a:lnTo>
                    <a:lnTo>
                      <a:pt x="46" y="1"/>
                    </a:lnTo>
                    <a:lnTo>
                      <a:pt x="46" y="27"/>
                    </a:lnTo>
                    <a:lnTo>
                      <a:pt x="73" y="22"/>
                    </a:lnTo>
                    <a:lnTo>
                      <a:pt x="71" y="45"/>
                    </a:lnTo>
                    <a:lnTo>
                      <a:pt x="97" y="62"/>
                    </a:lnTo>
                    <a:lnTo>
                      <a:pt x="94" y="97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211"/>
              <p:cNvSpPr>
                <a:spLocks/>
              </p:cNvSpPr>
              <p:nvPr/>
            </p:nvSpPr>
            <p:spPr bwMode="auto">
              <a:xfrm>
                <a:off x="4341871" y="3930725"/>
                <a:ext cx="355184" cy="341051"/>
              </a:xfrm>
              <a:custGeom>
                <a:avLst/>
                <a:gdLst>
                  <a:gd name="T0" fmla="*/ 0 w 384"/>
                  <a:gd name="T1" fmla="*/ 187 h 357"/>
                  <a:gd name="T2" fmla="*/ 2 w 384"/>
                  <a:gd name="T3" fmla="*/ 77 h 357"/>
                  <a:gd name="T4" fmla="*/ 49 w 384"/>
                  <a:gd name="T5" fmla="*/ 0 h 357"/>
                  <a:gd name="T6" fmla="*/ 140 w 384"/>
                  <a:gd name="T7" fmla="*/ 23 h 357"/>
                  <a:gd name="T8" fmla="*/ 157 w 384"/>
                  <a:gd name="T9" fmla="*/ 50 h 357"/>
                  <a:gd name="T10" fmla="*/ 233 w 384"/>
                  <a:gd name="T11" fmla="*/ 77 h 357"/>
                  <a:gd name="T12" fmla="*/ 256 w 384"/>
                  <a:gd name="T13" fmla="*/ 67 h 357"/>
                  <a:gd name="T14" fmla="*/ 259 w 384"/>
                  <a:gd name="T15" fmla="*/ 30 h 357"/>
                  <a:gd name="T16" fmla="*/ 283 w 384"/>
                  <a:gd name="T17" fmla="*/ 11 h 357"/>
                  <a:gd name="T18" fmla="*/ 384 w 384"/>
                  <a:gd name="T19" fmla="*/ 41 h 357"/>
                  <a:gd name="T20" fmla="*/ 373 w 384"/>
                  <a:gd name="T21" fmla="*/ 84 h 357"/>
                  <a:gd name="T22" fmla="*/ 384 w 384"/>
                  <a:gd name="T23" fmla="*/ 292 h 357"/>
                  <a:gd name="T24" fmla="*/ 384 w 384"/>
                  <a:gd name="T25" fmla="*/ 342 h 357"/>
                  <a:gd name="T26" fmla="*/ 361 w 384"/>
                  <a:gd name="T27" fmla="*/ 342 h 357"/>
                  <a:gd name="T28" fmla="*/ 361 w 384"/>
                  <a:gd name="T29" fmla="*/ 357 h 357"/>
                  <a:gd name="T30" fmla="*/ 164 w 384"/>
                  <a:gd name="T31" fmla="*/ 257 h 357"/>
                  <a:gd name="T32" fmla="*/ 139 w 384"/>
                  <a:gd name="T33" fmla="*/ 265 h 357"/>
                  <a:gd name="T34" fmla="*/ 57 w 384"/>
                  <a:gd name="T35" fmla="*/ 254 h 357"/>
                  <a:gd name="T36" fmla="*/ 0 w 384"/>
                  <a:gd name="T37" fmla="*/ 18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4" h="357">
                    <a:moveTo>
                      <a:pt x="0" y="187"/>
                    </a:moveTo>
                    <a:lnTo>
                      <a:pt x="2" y="77"/>
                    </a:lnTo>
                    <a:lnTo>
                      <a:pt x="49" y="0"/>
                    </a:lnTo>
                    <a:lnTo>
                      <a:pt x="140" y="23"/>
                    </a:lnTo>
                    <a:lnTo>
                      <a:pt x="157" y="50"/>
                    </a:lnTo>
                    <a:lnTo>
                      <a:pt x="233" y="77"/>
                    </a:lnTo>
                    <a:lnTo>
                      <a:pt x="256" y="67"/>
                    </a:lnTo>
                    <a:lnTo>
                      <a:pt x="259" y="30"/>
                    </a:lnTo>
                    <a:lnTo>
                      <a:pt x="283" y="11"/>
                    </a:lnTo>
                    <a:lnTo>
                      <a:pt x="384" y="41"/>
                    </a:lnTo>
                    <a:lnTo>
                      <a:pt x="373" y="84"/>
                    </a:lnTo>
                    <a:lnTo>
                      <a:pt x="384" y="292"/>
                    </a:lnTo>
                    <a:lnTo>
                      <a:pt x="384" y="342"/>
                    </a:lnTo>
                    <a:lnTo>
                      <a:pt x="361" y="342"/>
                    </a:lnTo>
                    <a:lnTo>
                      <a:pt x="361" y="357"/>
                    </a:lnTo>
                    <a:lnTo>
                      <a:pt x="164" y="257"/>
                    </a:lnTo>
                    <a:lnTo>
                      <a:pt x="139" y="265"/>
                    </a:lnTo>
                    <a:lnTo>
                      <a:pt x="57" y="254"/>
                    </a:lnTo>
                    <a:lnTo>
                      <a:pt x="0" y="18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212"/>
              <p:cNvSpPr>
                <a:spLocks/>
              </p:cNvSpPr>
              <p:nvPr/>
            </p:nvSpPr>
            <p:spPr bwMode="auto">
              <a:xfrm>
                <a:off x="5104962" y="5011199"/>
                <a:ext cx="160943" cy="323856"/>
              </a:xfrm>
              <a:custGeom>
                <a:avLst/>
                <a:gdLst>
                  <a:gd name="T0" fmla="*/ 0 w 173"/>
                  <a:gd name="T1" fmla="*/ 242 h 339"/>
                  <a:gd name="T2" fmla="*/ 16 w 173"/>
                  <a:gd name="T3" fmla="*/ 312 h 339"/>
                  <a:gd name="T4" fmla="*/ 47 w 173"/>
                  <a:gd name="T5" fmla="*/ 339 h 339"/>
                  <a:gd name="T6" fmla="*/ 101 w 173"/>
                  <a:gd name="T7" fmla="*/ 312 h 339"/>
                  <a:gd name="T8" fmla="*/ 161 w 173"/>
                  <a:gd name="T9" fmla="*/ 78 h 339"/>
                  <a:gd name="T10" fmla="*/ 173 w 173"/>
                  <a:gd name="T11" fmla="*/ 88 h 339"/>
                  <a:gd name="T12" fmla="*/ 147 w 173"/>
                  <a:gd name="T13" fmla="*/ 0 h 339"/>
                  <a:gd name="T14" fmla="*/ 116 w 173"/>
                  <a:gd name="T15" fmla="*/ 37 h 339"/>
                  <a:gd name="T16" fmla="*/ 117 w 173"/>
                  <a:gd name="T17" fmla="*/ 62 h 339"/>
                  <a:gd name="T18" fmla="*/ 78 w 173"/>
                  <a:gd name="T19" fmla="*/ 90 h 339"/>
                  <a:gd name="T20" fmla="*/ 30 w 173"/>
                  <a:gd name="T21" fmla="*/ 102 h 339"/>
                  <a:gd name="T22" fmla="*/ 17 w 173"/>
                  <a:gd name="T23" fmla="*/ 132 h 339"/>
                  <a:gd name="T24" fmla="*/ 30 w 173"/>
                  <a:gd name="T25" fmla="*/ 191 h 339"/>
                  <a:gd name="T26" fmla="*/ 0 w 173"/>
                  <a:gd name="T27" fmla="*/ 242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3" h="339">
                    <a:moveTo>
                      <a:pt x="0" y="242"/>
                    </a:moveTo>
                    <a:lnTo>
                      <a:pt x="16" y="312"/>
                    </a:lnTo>
                    <a:lnTo>
                      <a:pt x="47" y="339"/>
                    </a:lnTo>
                    <a:lnTo>
                      <a:pt x="101" y="312"/>
                    </a:lnTo>
                    <a:lnTo>
                      <a:pt x="161" y="78"/>
                    </a:lnTo>
                    <a:lnTo>
                      <a:pt x="173" y="88"/>
                    </a:lnTo>
                    <a:lnTo>
                      <a:pt x="147" y="0"/>
                    </a:lnTo>
                    <a:lnTo>
                      <a:pt x="116" y="37"/>
                    </a:lnTo>
                    <a:lnTo>
                      <a:pt x="117" y="62"/>
                    </a:lnTo>
                    <a:lnTo>
                      <a:pt x="78" y="90"/>
                    </a:lnTo>
                    <a:lnTo>
                      <a:pt x="30" y="102"/>
                    </a:lnTo>
                    <a:lnTo>
                      <a:pt x="17" y="132"/>
                    </a:lnTo>
                    <a:lnTo>
                      <a:pt x="30" y="191"/>
                    </a:lnTo>
                    <a:lnTo>
                      <a:pt x="0" y="24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213"/>
              <p:cNvSpPr>
                <a:spLocks/>
              </p:cNvSpPr>
              <p:nvPr/>
            </p:nvSpPr>
            <p:spPr bwMode="auto">
              <a:xfrm>
                <a:off x="4871873" y="4948147"/>
                <a:ext cx="72147" cy="183423"/>
              </a:xfrm>
              <a:custGeom>
                <a:avLst/>
                <a:gdLst>
                  <a:gd name="T0" fmla="*/ 0 w 79"/>
                  <a:gd name="T1" fmla="*/ 104 h 191"/>
                  <a:gd name="T2" fmla="*/ 10 w 79"/>
                  <a:gd name="T3" fmla="*/ 115 h 191"/>
                  <a:gd name="T4" fmla="*/ 42 w 79"/>
                  <a:gd name="T5" fmla="*/ 125 h 191"/>
                  <a:gd name="T6" fmla="*/ 37 w 79"/>
                  <a:gd name="T7" fmla="*/ 162 h 191"/>
                  <a:gd name="T8" fmla="*/ 64 w 79"/>
                  <a:gd name="T9" fmla="*/ 191 h 191"/>
                  <a:gd name="T10" fmla="*/ 79 w 79"/>
                  <a:gd name="T11" fmla="*/ 137 h 191"/>
                  <a:gd name="T12" fmla="*/ 53 w 79"/>
                  <a:gd name="T13" fmla="*/ 100 h 191"/>
                  <a:gd name="T14" fmla="*/ 62 w 79"/>
                  <a:gd name="T15" fmla="*/ 121 h 191"/>
                  <a:gd name="T16" fmla="*/ 46 w 79"/>
                  <a:gd name="T17" fmla="*/ 119 h 191"/>
                  <a:gd name="T18" fmla="*/ 30 w 79"/>
                  <a:gd name="T19" fmla="*/ 71 h 191"/>
                  <a:gd name="T20" fmla="*/ 29 w 79"/>
                  <a:gd name="T21" fmla="*/ 4 h 191"/>
                  <a:gd name="T22" fmla="*/ 6 w 79"/>
                  <a:gd name="T23" fmla="*/ 0 h 191"/>
                  <a:gd name="T24" fmla="*/ 24 w 79"/>
                  <a:gd name="T25" fmla="*/ 30 h 191"/>
                  <a:gd name="T26" fmla="*/ 0 w 79"/>
                  <a:gd name="T27" fmla="*/ 10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9" h="191">
                    <a:moveTo>
                      <a:pt x="0" y="104"/>
                    </a:moveTo>
                    <a:lnTo>
                      <a:pt x="10" y="115"/>
                    </a:lnTo>
                    <a:lnTo>
                      <a:pt x="42" y="125"/>
                    </a:lnTo>
                    <a:lnTo>
                      <a:pt x="37" y="162"/>
                    </a:lnTo>
                    <a:lnTo>
                      <a:pt x="64" y="191"/>
                    </a:lnTo>
                    <a:lnTo>
                      <a:pt x="79" y="137"/>
                    </a:lnTo>
                    <a:lnTo>
                      <a:pt x="53" y="100"/>
                    </a:lnTo>
                    <a:lnTo>
                      <a:pt x="62" y="121"/>
                    </a:lnTo>
                    <a:lnTo>
                      <a:pt x="46" y="119"/>
                    </a:lnTo>
                    <a:lnTo>
                      <a:pt x="30" y="71"/>
                    </a:lnTo>
                    <a:lnTo>
                      <a:pt x="29" y="4"/>
                    </a:lnTo>
                    <a:lnTo>
                      <a:pt x="6" y="0"/>
                    </a:lnTo>
                    <a:lnTo>
                      <a:pt x="24" y="30"/>
                    </a:lnTo>
                    <a:lnTo>
                      <a:pt x="0" y="10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214"/>
              <p:cNvSpPr>
                <a:spLocks/>
              </p:cNvSpPr>
              <p:nvPr/>
            </p:nvSpPr>
            <p:spPr bwMode="auto">
              <a:xfrm>
                <a:off x="3856268" y="4137075"/>
                <a:ext cx="366284" cy="355381"/>
              </a:xfrm>
              <a:custGeom>
                <a:avLst/>
                <a:gdLst>
                  <a:gd name="T0" fmla="*/ 0 w 398"/>
                  <a:gd name="T1" fmla="*/ 257 h 371"/>
                  <a:gd name="T2" fmla="*/ 18 w 398"/>
                  <a:gd name="T3" fmla="*/ 231 h 371"/>
                  <a:gd name="T4" fmla="*/ 37 w 398"/>
                  <a:gd name="T5" fmla="*/ 247 h 371"/>
                  <a:gd name="T6" fmla="*/ 161 w 398"/>
                  <a:gd name="T7" fmla="*/ 240 h 371"/>
                  <a:gd name="T8" fmla="*/ 135 w 398"/>
                  <a:gd name="T9" fmla="*/ 0 h 371"/>
                  <a:gd name="T10" fmla="*/ 178 w 398"/>
                  <a:gd name="T11" fmla="*/ 0 h 371"/>
                  <a:gd name="T12" fmla="*/ 375 w 398"/>
                  <a:gd name="T13" fmla="*/ 130 h 371"/>
                  <a:gd name="T14" fmla="*/ 377 w 398"/>
                  <a:gd name="T15" fmla="*/ 151 h 371"/>
                  <a:gd name="T16" fmla="*/ 397 w 398"/>
                  <a:gd name="T17" fmla="*/ 148 h 371"/>
                  <a:gd name="T18" fmla="*/ 398 w 398"/>
                  <a:gd name="T19" fmla="*/ 225 h 371"/>
                  <a:gd name="T20" fmla="*/ 381 w 398"/>
                  <a:gd name="T21" fmla="*/ 242 h 371"/>
                  <a:gd name="T22" fmla="*/ 301 w 398"/>
                  <a:gd name="T23" fmla="*/ 251 h 371"/>
                  <a:gd name="T24" fmla="*/ 200 w 398"/>
                  <a:gd name="T25" fmla="*/ 297 h 371"/>
                  <a:gd name="T26" fmla="*/ 170 w 398"/>
                  <a:gd name="T27" fmla="*/ 366 h 371"/>
                  <a:gd name="T28" fmla="*/ 144 w 398"/>
                  <a:gd name="T29" fmla="*/ 357 h 371"/>
                  <a:gd name="T30" fmla="*/ 101 w 398"/>
                  <a:gd name="T31" fmla="*/ 371 h 371"/>
                  <a:gd name="T32" fmla="*/ 77 w 398"/>
                  <a:gd name="T33" fmla="*/ 312 h 371"/>
                  <a:gd name="T34" fmla="*/ 36 w 398"/>
                  <a:gd name="T35" fmla="*/ 327 h 371"/>
                  <a:gd name="T36" fmla="*/ 18 w 398"/>
                  <a:gd name="T37" fmla="*/ 314 h 371"/>
                  <a:gd name="T38" fmla="*/ 0 w 398"/>
                  <a:gd name="T39" fmla="*/ 257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8" h="371">
                    <a:moveTo>
                      <a:pt x="0" y="257"/>
                    </a:moveTo>
                    <a:lnTo>
                      <a:pt x="18" y="231"/>
                    </a:lnTo>
                    <a:lnTo>
                      <a:pt x="37" y="247"/>
                    </a:lnTo>
                    <a:lnTo>
                      <a:pt x="161" y="240"/>
                    </a:lnTo>
                    <a:lnTo>
                      <a:pt x="135" y="0"/>
                    </a:lnTo>
                    <a:lnTo>
                      <a:pt x="178" y="0"/>
                    </a:lnTo>
                    <a:lnTo>
                      <a:pt x="375" y="130"/>
                    </a:lnTo>
                    <a:lnTo>
                      <a:pt x="377" y="151"/>
                    </a:lnTo>
                    <a:lnTo>
                      <a:pt x="397" y="148"/>
                    </a:lnTo>
                    <a:lnTo>
                      <a:pt x="398" y="225"/>
                    </a:lnTo>
                    <a:lnTo>
                      <a:pt x="381" y="242"/>
                    </a:lnTo>
                    <a:lnTo>
                      <a:pt x="301" y="251"/>
                    </a:lnTo>
                    <a:lnTo>
                      <a:pt x="200" y="297"/>
                    </a:lnTo>
                    <a:lnTo>
                      <a:pt x="170" y="366"/>
                    </a:lnTo>
                    <a:lnTo>
                      <a:pt x="144" y="357"/>
                    </a:lnTo>
                    <a:lnTo>
                      <a:pt x="101" y="371"/>
                    </a:lnTo>
                    <a:lnTo>
                      <a:pt x="77" y="312"/>
                    </a:lnTo>
                    <a:lnTo>
                      <a:pt x="36" y="327"/>
                    </a:lnTo>
                    <a:lnTo>
                      <a:pt x="18" y="314"/>
                    </a:lnTo>
                    <a:lnTo>
                      <a:pt x="0" y="25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215"/>
              <p:cNvSpPr>
                <a:spLocks/>
              </p:cNvSpPr>
              <p:nvPr/>
            </p:nvSpPr>
            <p:spPr bwMode="auto">
              <a:xfrm>
                <a:off x="3748048" y="4079756"/>
                <a:ext cx="271938" cy="303794"/>
              </a:xfrm>
              <a:custGeom>
                <a:avLst/>
                <a:gdLst>
                  <a:gd name="T0" fmla="*/ 0 w 295"/>
                  <a:gd name="T1" fmla="*/ 160 h 317"/>
                  <a:gd name="T2" fmla="*/ 17 w 295"/>
                  <a:gd name="T3" fmla="*/ 178 h 317"/>
                  <a:gd name="T4" fmla="*/ 21 w 295"/>
                  <a:gd name="T5" fmla="*/ 225 h 317"/>
                  <a:gd name="T6" fmla="*/ 7 w 295"/>
                  <a:gd name="T7" fmla="*/ 284 h 317"/>
                  <a:gd name="T8" fmla="*/ 63 w 295"/>
                  <a:gd name="T9" fmla="*/ 271 h 317"/>
                  <a:gd name="T10" fmla="*/ 117 w 295"/>
                  <a:gd name="T11" fmla="*/ 317 h 317"/>
                  <a:gd name="T12" fmla="*/ 135 w 295"/>
                  <a:gd name="T13" fmla="*/ 291 h 317"/>
                  <a:gd name="T14" fmla="*/ 154 w 295"/>
                  <a:gd name="T15" fmla="*/ 307 h 317"/>
                  <a:gd name="T16" fmla="*/ 278 w 295"/>
                  <a:gd name="T17" fmla="*/ 300 h 317"/>
                  <a:gd name="T18" fmla="*/ 252 w 295"/>
                  <a:gd name="T19" fmla="*/ 60 h 317"/>
                  <a:gd name="T20" fmla="*/ 295 w 295"/>
                  <a:gd name="T21" fmla="*/ 60 h 317"/>
                  <a:gd name="T22" fmla="*/ 205 w 295"/>
                  <a:gd name="T23" fmla="*/ 0 h 317"/>
                  <a:gd name="T24" fmla="*/ 203 w 295"/>
                  <a:gd name="T25" fmla="*/ 33 h 317"/>
                  <a:gd name="T26" fmla="*/ 124 w 295"/>
                  <a:gd name="T27" fmla="*/ 31 h 317"/>
                  <a:gd name="T28" fmla="*/ 123 w 295"/>
                  <a:gd name="T29" fmla="*/ 97 h 317"/>
                  <a:gd name="T30" fmla="*/ 95 w 295"/>
                  <a:gd name="T31" fmla="*/ 108 h 317"/>
                  <a:gd name="T32" fmla="*/ 97 w 295"/>
                  <a:gd name="T33" fmla="*/ 150 h 317"/>
                  <a:gd name="T34" fmla="*/ 0 w 295"/>
                  <a:gd name="T35" fmla="*/ 16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5" h="317">
                    <a:moveTo>
                      <a:pt x="0" y="160"/>
                    </a:moveTo>
                    <a:lnTo>
                      <a:pt x="17" y="178"/>
                    </a:lnTo>
                    <a:lnTo>
                      <a:pt x="21" y="225"/>
                    </a:lnTo>
                    <a:lnTo>
                      <a:pt x="7" y="284"/>
                    </a:lnTo>
                    <a:lnTo>
                      <a:pt x="63" y="271"/>
                    </a:lnTo>
                    <a:lnTo>
                      <a:pt x="117" y="317"/>
                    </a:lnTo>
                    <a:lnTo>
                      <a:pt x="135" y="291"/>
                    </a:lnTo>
                    <a:lnTo>
                      <a:pt x="154" y="307"/>
                    </a:lnTo>
                    <a:lnTo>
                      <a:pt x="278" y="300"/>
                    </a:lnTo>
                    <a:lnTo>
                      <a:pt x="252" y="60"/>
                    </a:lnTo>
                    <a:lnTo>
                      <a:pt x="295" y="60"/>
                    </a:lnTo>
                    <a:lnTo>
                      <a:pt x="205" y="0"/>
                    </a:lnTo>
                    <a:lnTo>
                      <a:pt x="203" y="33"/>
                    </a:lnTo>
                    <a:lnTo>
                      <a:pt x="124" y="31"/>
                    </a:lnTo>
                    <a:lnTo>
                      <a:pt x="123" y="97"/>
                    </a:lnTo>
                    <a:lnTo>
                      <a:pt x="95" y="108"/>
                    </a:lnTo>
                    <a:lnTo>
                      <a:pt x="97" y="150"/>
                    </a:lnTo>
                    <a:lnTo>
                      <a:pt x="0" y="16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216"/>
              <p:cNvSpPr>
                <a:spLocks/>
              </p:cNvSpPr>
              <p:nvPr/>
            </p:nvSpPr>
            <p:spPr bwMode="auto">
              <a:xfrm>
                <a:off x="3834069" y="3864808"/>
                <a:ext cx="266388" cy="206350"/>
              </a:xfrm>
              <a:custGeom>
                <a:avLst/>
                <a:gdLst>
                  <a:gd name="T0" fmla="*/ 0 w 287"/>
                  <a:gd name="T1" fmla="*/ 214 h 216"/>
                  <a:gd name="T2" fmla="*/ 70 w 287"/>
                  <a:gd name="T3" fmla="*/ 171 h 216"/>
                  <a:gd name="T4" fmla="*/ 96 w 287"/>
                  <a:gd name="T5" fmla="*/ 87 h 216"/>
                  <a:gd name="T6" fmla="*/ 157 w 287"/>
                  <a:gd name="T7" fmla="*/ 42 h 216"/>
                  <a:gd name="T8" fmla="*/ 177 w 287"/>
                  <a:gd name="T9" fmla="*/ 0 h 216"/>
                  <a:gd name="T10" fmla="*/ 265 w 287"/>
                  <a:gd name="T11" fmla="*/ 14 h 216"/>
                  <a:gd name="T12" fmla="*/ 287 w 287"/>
                  <a:gd name="T13" fmla="*/ 94 h 216"/>
                  <a:gd name="T14" fmla="*/ 249 w 287"/>
                  <a:gd name="T15" fmla="*/ 97 h 216"/>
                  <a:gd name="T16" fmla="*/ 227 w 287"/>
                  <a:gd name="T17" fmla="*/ 105 h 216"/>
                  <a:gd name="T18" fmla="*/ 232 w 287"/>
                  <a:gd name="T19" fmla="*/ 127 h 216"/>
                  <a:gd name="T20" fmla="*/ 120 w 287"/>
                  <a:gd name="T21" fmla="*/ 175 h 216"/>
                  <a:gd name="T22" fmla="*/ 108 w 287"/>
                  <a:gd name="T23" fmla="*/ 216 h 216"/>
                  <a:gd name="T24" fmla="*/ 0 w 287"/>
                  <a:gd name="T25" fmla="*/ 21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7" h="216">
                    <a:moveTo>
                      <a:pt x="0" y="214"/>
                    </a:moveTo>
                    <a:lnTo>
                      <a:pt x="70" y="171"/>
                    </a:lnTo>
                    <a:lnTo>
                      <a:pt x="96" y="87"/>
                    </a:lnTo>
                    <a:lnTo>
                      <a:pt x="157" y="42"/>
                    </a:lnTo>
                    <a:lnTo>
                      <a:pt x="177" y="0"/>
                    </a:lnTo>
                    <a:lnTo>
                      <a:pt x="265" y="14"/>
                    </a:lnTo>
                    <a:lnTo>
                      <a:pt x="287" y="94"/>
                    </a:lnTo>
                    <a:lnTo>
                      <a:pt x="249" y="97"/>
                    </a:lnTo>
                    <a:lnTo>
                      <a:pt x="227" y="105"/>
                    </a:lnTo>
                    <a:lnTo>
                      <a:pt x="232" y="127"/>
                    </a:lnTo>
                    <a:lnTo>
                      <a:pt x="120" y="175"/>
                    </a:lnTo>
                    <a:lnTo>
                      <a:pt x="108" y="216"/>
                    </a:lnTo>
                    <a:lnTo>
                      <a:pt x="0" y="21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217"/>
              <p:cNvSpPr>
                <a:spLocks/>
              </p:cNvSpPr>
              <p:nvPr/>
            </p:nvSpPr>
            <p:spPr bwMode="auto">
              <a:xfrm>
                <a:off x="4808050" y="4971075"/>
                <a:ext cx="238639" cy="389773"/>
              </a:xfrm>
              <a:custGeom>
                <a:avLst/>
                <a:gdLst>
                  <a:gd name="T0" fmla="*/ 0 w 258"/>
                  <a:gd name="T1" fmla="*/ 114 h 408"/>
                  <a:gd name="T2" fmla="*/ 7 w 258"/>
                  <a:gd name="T3" fmla="*/ 127 h 408"/>
                  <a:gd name="T4" fmla="*/ 67 w 258"/>
                  <a:gd name="T5" fmla="*/ 147 h 408"/>
                  <a:gd name="T6" fmla="*/ 74 w 258"/>
                  <a:gd name="T7" fmla="*/ 172 h 408"/>
                  <a:gd name="T8" fmla="*/ 70 w 258"/>
                  <a:gd name="T9" fmla="*/ 237 h 408"/>
                  <a:gd name="T10" fmla="*/ 38 w 258"/>
                  <a:gd name="T11" fmla="*/ 304 h 408"/>
                  <a:gd name="T12" fmla="*/ 47 w 258"/>
                  <a:gd name="T13" fmla="*/ 384 h 408"/>
                  <a:gd name="T14" fmla="*/ 50 w 258"/>
                  <a:gd name="T15" fmla="*/ 408 h 408"/>
                  <a:gd name="T16" fmla="*/ 70 w 258"/>
                  <a:gd name="T17" fmla="*/ 408 h 408"/>
                  <a:gd name="T18" fmla="*/ 70 w 258"/>
                  <a:gd name="T19" fmla="*/ 381 h 408"/>
                  <a:gd name="T20" fmla="*/ 132 w 258"/>
                  <a:gd name="T21" fmla="*/ 346 h 408"/>
                  <a:gd name="T22" fmla="*/ 114 w 258"/>
                  <a:gd name="T23" fmla="*/ 237 h 408"/>
                  <a:gd name="T24" fmla="*/ 255 w 258"/>
                  <a:gd name="T25" fmla="*/ 126 h 408"/>
                  <a:gd name="T26" fmla="*/ 258 w 258"/>
                  <a:gd name="T27" fmla="*/ 0 h 408"/>
                  <a:gd name="T28" fmla="*/ 221 w 258"/>
                  <a:gd name="T29" fmla="*/ 23 h 408"/>
                  <a:gd name="T30" fmla="*/ 124 w 258"/>
                  <a:gd name="T31" fmla="*/ 29 h 408"/>
                  <a:gd name="T32" fmla="*/ 121 w 258"/>
                  <a:gd name="T33" fmla="*/ 75 h 408"/>
                  <a:gd name="T34" fmla="*/ 147 w 258"/>
                  <a:gd name="T35" fmla="*/ 112 h 408"/>
                  <a:gd name="T36" fmla="*/ 132 w 258"/>
                  <a:gd name="T37" fmla="*/ 166 h 408"/>
                  <a:gd name="T38" fmla="*/ 105 w 258"/>
                  <a:gd name="T39" fmla="*/ 137 h 408"/>
                  <a:gd name="T40" fmla="*/ 110 w 258"/>
                  <a:gd name="T41" fmla="*/ 100 h 408"/>
                  <a:gd name="T42" fmla="*/ 78 w 258"/>
                  <a:gd name="T43" fmla="*/ 90 h 408"/>
                  <a:gd name="T44" fmla="*/ 0 w 258"/>
                  <a:gd name="T45" fmla="*/ 114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8" h="408">
                    <a:moveTo>
                      <a:pt x="0" y="114"/>
                    </a:moveTo>
                    <a:lnTo>
                      <a:pt x="7" y="127"/>
                    </a:lnTo>
                    <a:lnTo>
                      <a:pt x="67" y="147"/>
                    </a:lnTo>
                    <a:lnTo>
                      <a:pt x="74" y="172"/>
                    </a:lnTo>
                    <a:lnTo>
                      <a:pt x="70" y="237"/>
                    </a:lnTo>
                    <a:lnTo>
                      <a:pt x="38" y="304"/>
                    </a:lnTo>
                    <a:lnTo>
                      <a:pt x="47" y="384"/>
                    </a:lnTo>
                    <a:lnTo>
                      <a:pt x="50" y="408"/>
                    </a:lnTo>
                    <a:lnTo>
                      <a:pt x="70" y="408"/>
                    </a:lnTo>
                    <a:lnTo>
                      <a:pt x="70" y="381"/>
                    </a:lnTo>
                    <a:lnTo>
                      <a:pt x="132" y="346"/>
                    </a:lnTo>
                    <a:lnTo>
                      <a:pt x="114" y="237"/>
                    </a:lnTo>
                    <a:lnTo>
                      <a:pt x="255" y="126"/>
                    </a:lnTo>
                    <a:lnTo>
                      <a:pt x="258" y="0"/>
                    </a:lnTo>
                    <a:lnTo>
                      <a:pt x="221" y="23"/>
                    </a:lnTo>
                    <a:lnTo>
                      <a:pt x="124" y="29"/>
                    </a:lnTo>
                    <a:lnTo>
                      <a:pt x="121" y="75"/>
                    </a:lnTo>
                    <a:lnTo>
                      <a:pt x="147" y="112"/>
                    </a:lnTo>
                    <a:lnTo>
                      <a:pt x="132" y="166"/>
                    </a:lnTo>
                    <a:lnTo>
                      <a:pt x="105" y="137"/>
                    </a:lnTo>
                    <a:lnTo>
                      <a:pt x="110" y="100"/>
                    </a:lnTo>
                    <a:lnTo>
                      <a:pt x="78" y="90"/>
                    </a:lnTo>
                    <a:lnTo>
                      <a:pt x="0" y="11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218"/>
              <p:cNvSpPr>
                <a:spLocks/>
              </p:cNvSpPr>
              <p:nvPr/>
            </p:nvSpPr>
            <p:spPr bwMode="auto">
              <a:xfrm>
                <a:off x="4133755" y="4171467"/>
                <a:ext cx="357959" cy="283732"/>
              </a:xfrm>
              <a:custGeom>
                <a:avLst/>
                <a:gdLst>
                  <a:gd name="T0" fmla="*/ 0 w 388"/>
                  <a:gd name="T1" fmla="*/ 214 h 297"/>
                  <a:gd name="T2" fmla="*/ 4 w 388"/>
                  <a:gd name="T3" fmla="*/ 240 h 297"/>
                  <a:gd name="T4" fmla="*/ 53 w 388"/>
                  <a:gd name="T5" fmla="*/ 291 h 297"/>
                  <a:gd name="T6" fmla="*/ 64 w 388"/>
                  <a:gd name="T7" fmla="*/ 280 h 297"/>
                  <a:gd name="T8" fmla="*/ 84 w 388"/>
                  <a:gd name="T9" fmla="*/ 297 h 297"/>
                  <a:gd name="T10" fmla="*/ 113 w 388"/>
                  <a:gd name="T11" fmla="*/ 245 h 297"/>
                  <a:gd name="T12" fmla="*/ 224 w 388"/>
                  <a:gd name="T13" fmla="*/ 271 h 297"/>
                  <a:gd name="T14" fmla="*/ 320 w 388"/>
                  <a:gd name="T15" fmla="*/ 244 h 297"/>
                  <a:gd name="T16" fmla="*/ 323 w 388"/>
                  <a:gd name="T17" fmla="*/ 231 h 297"/>
                  <a:gd name="T18" fmla="*/ 373 w 388"/>
                  <a:gd name="T19" fmla="*/ 165 h 297"/>
                  <a:gd name="T20" fmla="*/ 388 w 388"/>
                  <a:gd name="T21" fmla="*/ 78 h 297"/>
                  <a:gd name="T22" fmla="*/ 363 w 388"/>
                  <a:gd name="T23" fmla="*/ 51 h 297"/>
                  <a:gd name="T24" fmla="*/ 363 w 388"/>
                  <a:gd name="T25" fmla="*/ 11 h 297"/>
                  <a:gd name="T26" fmla="*/ 281 w 388"/>
                  <a:gd name="T27" fmla="*/ 0 h 297"/>
                  <a:gd name="T28" fmla="*/ 133 w 388"/>
                  <a:gd name="T29" fmla="*/ 103 h 297"/>
                  <a:gd name="T30" fmla="*/ 96 w 388"/>
                  <a:gd name="T31" fmla="*/ 111 h 297"/>
                  <a:gd name="T32" fmla="*/ 97 w 388"/>
                  <a:gd name="T33" fmla="*/ 188 h 297"/>
                  <a:gd name="T34" fmla="*/ 80 w 388"/>
                  <a:gd name="T35" fmla="*/ 205 h 297"/>
                  <a:gd name="T36" fmla="*/ 0 w 388"/>
                  <a:gd name="T37" fmla="*/ 214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8" h="297">
                    <a:moveTo>
                      <a:pt x="0" y="214"/>
                    </a:moveTo>
                    <a:lnTo>
                      <a:pt x="4" y="240"/>
                    </a:lnTo>
                    <a:lnTo>
                      <a:pt x="53" y="291"/>
                    </a:lnTo>
                    <a:lnTo>
                      <a:pt x="64" y="280"/>
                    </a:lnTo>
                    <a:lnTo>
                      <a:pt x="84" y="297"/>
                    </a:lnTo>
                    <a:lnTo>
                      <a:pt x="113" y="245"/>
                    </a:lnTo>
                    <a:lnTo>
                      <a:pt x="224" y="271"/>
                    </a:lnTo>
                    <a:lnTo>
                      <a:pt x="320" y="244"/>
                    </a:lnTo>
                    <a:lnTo>
                      <a:pt x="323" y="231"/>
                    </a:lnTo>
                    <a:lnTo>
                      <a:pt x="373" y="165"/>
                    </a:lnTo>
                    <a:lnTo>
                      <a:pt x="388" y="78"/>
                    </a:lnTo>
                    <a:lnTo>
                      <a:pt x="363" y="51"/>
                    </a:lnTo>
                    <a:lnTo>
                      <a:pt x="363" y="11"/>
                    </a:lnTo>
                    <a:lnTo>
                      <a:pt x="281" y="0"/>
                    </a:lnTo>
                    <a:lnTo>
                      <a:pt x="133" y="103"/>
                    </a:lnTo>
                    <a:lnTo>
                      <a:pt x="96" y="111"/>
                    </a:lnTo>
                    <a:lnTo>
                      <a:pt x="97" y="188"/>
                    </a:lnTo>
                    <a:lnTo>
                      <a:pt x="80" y="205"/>
                    </a:lnTo>
                    <a:lnTo>
                      <a:pt x="0" y="21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219"/>
              <p:cNvSpPr>
                <a:spLocks/>
              </p:cNvSpPr>
              <p:nvPr/>
            </p:nvSpPr>
            <p:spPr bwMode="auto">
              <a:xfrm>
                <a:off x="4192028" y="4406477"/>
                <a:ext cx="266388" cy="226412"/>
              </a:xfrm>
              <a:custGeom>
                <a:avLst/>
                <a:gdLst>
                  <a:gd name="T0" fmla="*/ 0 w 286"/>
                  <a:gd name="T1" fmla="*/ 184 h 237"/>
                  <a:gd name="T2" fmla="*/ 20 w 286"/>
                  <a:gd name="T3" fmla="*/ 53 h 237"/>
                  <a:gd name="T4" fmla="*/ 49 w 286"/>
                  <a:gd name="T5" fmla="*/ 1 h 237"/>
                  <a:gd name="T6" fmla="*/ 160 w 286"/>
                  <a:gd name="T7" fmla="*/ 27 h 237"/>
                  <a:gd name="T8" fmla="*/ 256 w 286"/>
                  <a:gd name="T9" fmla="*/ 0 h 237"/>
                  <a:gd name="T10" fmla="*/ 276 w 286"/>
                  <a:gd name="T11" fmla="*/ 31 h 237"/>
                  <a:gd name="T12" fmla="*/ 286 w 286"/>
                  <a:gd name="T13" fmla="*/ 53 h 237"/>
                  <a:gd name="T14" fmla="*/ 260 w 286"/>
                  <a:gd name="T15" fmla="*/ 71 h 237"/>
                  <a:gd name="T16" fmla="*/ 209 w 286"/>
                  <a:gd name="T17" fmla="*/ 178 h 237"/>
                  <a:gd name="T18" fmla="*/ 163 w 286"/>
                  <a:gd name="T19" fmla="*/ 171 h 237"/>
                  <a:gd name="T20" fmla="*/ 137 w 286"/>
                  <a:gd name="T21" fmla="*/ 222 h 237"/>
                  <a:gd name="T22" fmla="*/ 83 w 286"/>
                  <a:gd name="T23" fmla="*/ 237 h 237"/>
                  <a:gd name="T24" fmla="*/ 49 w 286"/>
                  <a:gd name="T25" fmla="*/ 190 h 237"/>
                  <a:gd name="T26" fmla="*/ 0 w 286"/>
                  <a:gd name="T27" fmla="*/ 184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6" h="237">
                    <a:moveTo>
                      <a:pt x="0" y="184"/>
                    </a:moveTo>
                    <a:lnTo>
                      <a:pt x="20" y="53"/>
                    </a:lnTo>
                    <a:lnTo>
                      <a:pt x="49" y="1"/>
                    </a:lnTo>
                    <a:lnTo>
                      <a:pt x="160" y="27"/>
                    </a:lnTo>
                    <a:lnTo>
                      <a:pt x="256" y="0"/>
                    </a:lnTo>
                    <a:lnTo>
                      <a:pt x="276" y="31"/>
                    </a:lnTo>
                    <a:lnTo>
                      <a:pt x="286" y="53"/>
                    </a:lnTo>
                    <a:lnTo>
                      <a:pt x="260" y="71"/>
                    </a:lnTo>
                    <a:lnTo>
                      <a:pt x="209" y="178"/>
                    </a:lnTo>
                    <a:lnTo>
                      <a:pt x="163" y="171"/>
                    </a:lnTo>
                    <a:lnTo>
                      <a:pt x="137" y="222"/>
                    </a:lnTo>
                    <a:lnTo>
                      <a:pt x="83" y="237"/>
                    </a:lnTo>
                    <a:lnTo>
                      <a:pt x="49" y="190"/>
                    </a:lnTo>
                    <a:lnTo>
                      <a:pt x="0" y="18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220"/>
              <p:cNvSpPr>
                <a:spLocks/>
              </p:cNvSpPr>
              <p:nvPr/>
            </p:nvSpPr>
            <p:spPr bwMode="auto">
              <a:xfrm>
                <a:off x="3750823" y="4432271"/>
                <a:ext cx="66597" cy="40124"/>
              </a:xfrm>
              <a:custGeom>
                <a:avLst/>
                <a:gdLst>
                  <a:gd name="T0" fmla="*/ 0 w 74"/>
                  <a:gd name="T1" fmla="*/ 5 h 43"/>
                  <a:gd name="T2" fmla="*/ 22 w 74"/>
                  <a:gd name="T3" fmla="*/ 25 h 43"/>
                  <a:gd name="T4" fmla="*/ 47 w 74"/>
                  <a:gd name="T5" fmla="*/ 19 h 43"/>
                  <a:gd name="T6" fmla="*/ 32 w 74"/>
                  <a:gd name="T7" fmla="*/ 25 h 43"/>
                  <a:gd name="T8" fmla="*/ 44 w 74"/>
                  <a:gd name="T9" fmla="*/ 43 h 43"/>
                  <a:gd name="T10" fmla="*/ 74 w 74"/>
                  <a:gd name="T11" fmla="*/ 25 h 43"/>
                  <a:gd name="T12" fmla="*/ 74 w 74"/>
                  <a:gd name="T13" fmla="*/ 0 h 43"/>
                  <a:gd name="T14" fmla="*/ 0 w 74"/>
                  <a:gd name="T15" fmla="*/ 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43">
                    <a:moveTo>
                      <a:pt x="0" y="5"/>
                    </a:moveTo>
                    <a:lnTo>
                      <a:pt x="22" y="25"/>
                    </a:lnTo>
                    <a:lnTo>
                      <a:pt x="47" y="19"/>
                    </a:lnTo>
                    <a:lnTo>
                      <a:pt x="32" y="25"/>
                    </a:lnTo>
                    <a:lnTo>
                      <a:pt x="44" y="43"/>
                    </a:lnTo>
                    <a:lnTo>
                      <a:pt x="74" y="25"/>
                    </a:lnTo>
                    <a:lnTo>
                      <a:pt x="74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221"/>
              <p:cNvSpPr>
                <a:spLocks/>
              </p:cNvSpPr>
              <p:nvPr/>
            </p:nvSpPr>
            <p:spPr bwMode="auto">
              <a:xfrm>
                <a:off x="5279779" y="4108416"/>
                <a:ext cx="13874" cy="40124"/>
              </a:xfrm>
              <a:custGeom>
                <a:avLst/>
                <a:gdLst>
                  <a:gd name="T0" fmla="*/ 0 w 15"/>
                  <a:gd name="T1" fmla="*/ 33 h 40"/>
                  <a:gd name="T2" fmla="*/ 7 w 15"/>
                  <a:gd name="T3" fmla="*/ 40 h 40"/>
                  <a:gd name="T4" fmla="*/ 15 w 15"/>
                  <a:gd name="T5" fmla="*/ 37 h 40"/>
                  <a:gd name="T6" fmla="*/ 9 w 15"/>
                  <a:gd name="T7" fmla="*/ 0 h 40"/>
                  <a:gd name="T8" fmla="*/ 0 w 15"/>
                  <a:gd name="T9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0" y="33"/>
                    </a:moveTo>
                    <a:lnTo>
                      <a:pt x="7" y="40"/>
                    </a:lnTo>
                    <a:lnTo>
                      <a:pt x="15" y="37"/>
                    </a:lnTo>
                    <a:lnTo>
                      <a:pt x="9" y="0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222"/>
              <p:cNvSpPr>
                <a:spLocks/>
              </p:cNvSpPr>
              <p:nvPr/>
            </p:nvSpPr>
            <p:spPr bwMode="auto">
              <a:xfrm>
                <a:off x="4788626" y="4750395"/>
                <a:ext cx="36073" cy="40124"/>
              </a:xfrm>
              <a:custGeom>
                <a:avLst/>
                <a:gdLst>
                  <a:gd name="T0" fmla="*/ 0 w 40"/>
                  <a:gd name="T1" fmla="*/ 40 h 40"/>
                  <a:gd name="T2" fmla="*/ 16 w 40"/>
                  <a:gd name="T3" fmla="*/ 7 h 40"/>
                  <a:gd name="T4" fmla="*/ 36 w 40"/>
                  <a:gd name="T5" fmla="*/ 0 h 40"/>
                  <a:gd name="T6" fmla="*/ 40 w 40"/>
                  <a:gd name="T7" fmla="*/ 33 h 40"/>
                  <a:gd name="T8" fmla="*/ 0 w 40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0" y="40"/>
                    </a:moveTo>
                    <a:lnTo>
                      <a:pt x="16" y="7"/>
                    </a:lnTo>
                    <a:lnTo>
                      <a:pt x="36" y="0"/>
                    </a:lnTo>
                    <a:lnTo>
                      <a:pt x="40" y="33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223"/>
              <p:cNvSpPr>
                <a:spLocks/>
              </p:cNvSpPr>
              <p:nvPr/>
            </p:nvSpPr>
            <p:spPr bwMode="auto">
              <a:xfrm>
                <a:off x="3731398" y="4337694"/>
                <a:ext cx="141519" cy="100309"/>
              </a:xfrm>
              <a:custGeom>
                <a:avLst/>
                <a:gdLst>
                  <a:gd name="T0" fmla="*/ 0 w 151"/>
                  <a:gd name="T1" fmla="*/ 46 h 103"/>
                  <a:gd name="T2" fmla="*/ 23 w 151"/>
                  <a:gd name="T3" fmla="*/ 76 h 103"/>
                  <a:gd name="T4" fmla="*/ 93 w 151"/>
                  <a:gd name="T5" fmla="*/ 80 h 103"/>
                  <a:gd name="T6" fmla="*/ 19 w 151"/>
                  <a:gd name="T7" fmla="*/ 88 h 103"/>
                  <a:gd name="T8" fmla="*/ 19 w 151"/>
                  <a:gd name="T9" fmla="*/ 103 h 103"/>
                  <a:gd name="T10" fmla="*/ 93 w 151"/>
                  <a:gd name="T11" fmla="*/ 98 h 103"/>
                  <a:gd name="T12" fmla="*/ 151 w 151"/>
                  <a:gd name="T13" fmla="*/ 103 h 103"/>
                  <a:gd name="T14" fmla="*/ 133 w 151"/>
                  <a:gd name="T15" fmla="*/ 46 h 103"/>
                  <a:gd name="T16" fmla="*/ 79 w 151"/>
                  <a:gd name="T17" fmla="*/ 0 h 103"/>
                  <a:gd name="T18" fmla="*/ 23 w 151"/>
                  <a:gd name="T19" fmla="*/ 13 h 103"/>
                  <a:gd name="T20" fmla="*/ 0 w 151"/>
                  <a:gd name="T21" fmla="*/ 46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103">
                    <a:moveTo>
                      <a:pt x="0" y="46"/>
                    </a:moveTo>
                    <a:lnTo>
                      <a:pt x="23" y="76"/>
                    </a:lnTo>
                    <a:lnTo>
                      <a:pt x="93" y="80"/>
                    </a:lnTo>
                    <a:lnTo>
                      <a:pt x="19" y="88"/>
                    </a:lnTo>
                    <a:lnTo>
                      <a:pt x="19" y="103"/>
                    </a:lnTo>
                    <a:lnTo>
                      <a:pt x="93" y="98"/>
                    </a:lnTo>
                    <a:lnTo>
                      <a:pt x="151" y="103"/>
                    </a:lnTo>
                    <a:lnTo>
                      <a:pt x="133" y="46"/>
                    </a:lnTo>
                    <a:lnTo>
                      <a:pt x="79" y="0"/>
                    </a:lnTo>
                    <a:lnTo>
                      <a:pt x="23" y="13"/>
                    </a:lnTo>
                    <a:lnTo>
                      <a:pt x="0" y="4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224"/>
              <p:cNvSpPr>
                <a:spLocks/>
              </p:cNvSpPr>
              <p:nvPr/>
            </p:nvSpPr>
            <p:spPr bwMode="auto">
              <a:xfrm>
                <a:off x="3828519" y="4495323"/>
                <a:ext cx="69372" cy="71649"/>
              </a:xfrm>
              <a:custGeom>
                <a:avLst/>
                <a:gdLst>
                  <a:gd name="T0" fmla="*/ 0 w 76"/>
                  <a:gd name="T1" fmla="*/ 22 h 75"/>
                  <a:gd name="T2" fmla="*/ 9 w 76"/>
                  <a:gd name="T3" fmla="*/ 50 h 75"/>
                  <a:gd name="T4" fmla="*/ 46 w 76"/>
                  <a:gd name="T5" fmla="*/ 75 h 75"/>
                  <a:gd name="T6" fmla="*/ 76 w 76"/>
                  <a:gd name="T7" fmla="*/ 38 h 75"/>
                  <a:gd name="T8" fmla="*/ 52 w 76"/>
                  <a:gd name="T9" fmla="*/ 0 h 75"/>
                  <a:gd name="T10" fmla="*/ 0 w 76"/>
                  <a:gd name="T11" fmla="*/ 2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" h="75">
                    <a:moveTo>
                      <a:pt x="0" y="22"/>
                    </a:moveTo>
                    <a:lnTo>
                      <a:pt x="9" y="50"/>
                    </a:lnTo>
                    <a:lnTo>
                      <a:pt x="46" y="75"/>
                    </a:lnTo>
                    <a:lnTo>
                      <a:pt x="76" y="38"/>
                    </a:lnTo>
                    <a:lnTo>
                      <a:pt x="52" y="0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225"/>
              <p:cNvSpPr>
                <a:spLocks/>
              </p:cNvSpPr>
              <p:nvPr/>
            </p:nvSpPr>
            <p:spPr bwMode="auto">
              <a:xfrm>
                <a:off x="5060564" y="4449467"/>
                <a:ext cx="230315" cy="318124"/>
              </a:xfrm>
              <a:custGeom>
                <a:avLst/>
                <a:gdLst>
                  <a:gd name="T0" fmla="*/ 0 w 250"/>
                  <a:gd name="T1" fmla="*/ 312 h 332"/>
                  <a:gd name="T2" fmla="*/ 0 w 250"/>
                  <a:gd name="T3" fmla="*/ 223 h 332"/>
                  <a:gd name="T4" fmla="*/ 20 w 250"/>
                  <a:gd name="T5" fmla="*/ 195 h 332"/>
                  <a:gd name="T6" fmla="*/ 96 w 250"/>
                  <a:gd name="T7" fmla="*/ 168 h 332"/>
                  <a:gd name="T8" fmla="*/ 172 w 250"/>
                  <a:gd name="T9" fmla="*/ 96 h 332"/>
                  <a:gd name="T10" fmla="*/ 75 w 250"/>
                  <a:gd name="T11" fmla="*/ 71 h 332"/>
                  <a:gd name="T12" fmla="*/ 45 w 250"/>
                  <a:gd name="T13" fmla="*/ 26 h 332"/>
                  <a:gd name="T14" fmla="*/ 56 w 250"/>
                  <a:gd name="T15" fmla="*/ 13 h 332"/>
                  <a:gd name="T16" fmla="*/ 93 w 250"/>
                  <a:gd name="T17" fmla="*/ 38 h 332"/>
                  <a:gd name="T18" fmla="*/ 239 w 250"/>
                  <a:gd name="T19" fmla="*/ 0 h 332"/>
                  <a:gd name="T20" fmla="*/ 250 w 250"/>
                  <a:gd name="T21" fmla="*/ 38 h 332"/>
                  <a:gd name="T22" fmla="*/ 162 w 250"/>
                  <a:gd name="T23" fmla="*/ 194 h 332"/>
                  <a:gd name="T24" fmla="*/ 12 w 250"/>
                  <a:gd name="T25" fmla="*/ 332 h 332"/>
                  <a:gd name="T26" fmla="*/ 0 w 250"/>
                  <a:gd name="T27" fmla="*/ 31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0" h="332">
                    <a:moveTo>
                      <a:pt x="0" y="312"/>
                    </a:moveTo>
                    <a:lnTo>
                      <a:pt x="0" y="223"/>
                    </a:lnTo>
                    <a:lnTo>
                      <a:pt x="20" y="195"/>
                    </a:lnTo>
                    <a:lnTo>
                      <a:pt x="96" y="168"/>
                    </a:lnTo>
                    <a:lnTo>
                      <a:pt x="172" y="96"/>
                    </a:lnTo>
                    <a:lnTo>
                      <a:pt x="75" y="71"/>
                    </a:lnTo>
                    <a:lnTo>
                      <a:pt x="45" y="26"/>
                    </a:lnTo>
                    <a:lnTo>
                      <a:pt x="56" y="13"/>
                    </a:lnTo>
                    <a:lnTo>
                      <a:pt x="93" y="38"/>
                    </a:lnTo>
                    <a:lnTo>
                      <a:pt x="239" y="0"/>
                    </a:lnTo>
                    <a:lnTo>
                      <a:pt x="250" y="38"/>
                    </a:lnTo>
                    <a:lnTo>
                      <a:pt x="162" y="194"/>
                    </a:lnTo>
                    <a:lnTo>
                      <a:pt x="12" y="332"/>
                    </a:lnTo>
                    <a:lnTo>
                      <a:pt x="0" y="31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226"/>
              <p:cNvSpPr>
                <a:spLocks/>
              </p:cNvSpPr>
              <p:nvPr/>
            </p:nvSpPr>
            <p:spPr bwMode="auto">
              <a:xfrm>
                <a:off x="4699830" y="5094312"/>
                <a:ext cx="177592" cy="169093"/>
              </a:xfrm>
              <a:custGeom>
                <a:avLst/>
                <a:gdLst>
                  <a:gd name="T0" fmla="*/ 0 w 193"/>
                  <a:gd name="T1" fmla="*/ 55 h 177"/>
                  <a:gd name="T2" fmla="*/ 43 w 193"/>
                  <a:gd name="T3" fmla="*/ 56 h 177"/>
                  <a:gd name="T4" fmla="*/ 86 w 193"/>
                  <a:gd name="T5" fmla="*/ 23 h 177"/>
                  <a:gd name="T6" fmla="*/ 89 w 193"/>
                  <a:gd name="T7" fmla="*/ 10 h 177"/>
                  <a:gd name="T8" fmla="*/ 126 w 193"/>
                  <a:gd name="T9" fmla="*/ 0 h 177"/>
                  <a:gd name="T10" fmla="*/ 186 w 193"/>
                  <a:gd name="T11" fmla="*/ 20 h 177"/>
                  <a:gd name="T12" fmla="*/ 193 w 193"/>
                  <a:gd name="T13" fmla="*/ 45 h 177"/>
                  <a:gd name="T14" fmla="*/ 189 w 193"/>
                  <a:gd name="T15" fmla="*/ 110 h 177"/>
                  <a:gd name="T16" fmla="*/ 157 w 193"/>
                  <a:gd name="T17" fmla="*/ 177 h 177"/>
                  <a:gd name="T18" fmla="*/ 102 w 193"/>
                  <a:gd name="T19" fmla="*/ 164 h 177"/>
                  <a:gd name="T20" fmla="*/ 67 w 193"/>
                  <a:gd name="T21" fmla="*/ 149 h 177"/>
                  <a:gd name="T22" fmla="*/ 0 w 193"/>
                  <a:gd name="T23" fmla="*/ 55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3" h="177">
                    <a:moveTo>
                      <a:pt x="0" y="55"/>
                    </a:moveTo>
                    <a:lnTo>
                      <a:pt x="43" y="56"/>
                    </a:lnTo>
                    <a:lnTo>
                      <a:pt x="86" y="23"/>
                    </a:lnTo>
                    <a:lnTo>
                      <a:pt x="89" y="10"/>
                    </a:lnTo>
                    <a:lnTo>
                      <a:pt x="126" y="0"/>
                    </a:lnTo>
                    <a:lnTo>
                      <a:pt x="186" y="20"/>
                    </a:lnTo>
                    <a:lnTo>
                      <a:pt x="193" y="45"/>
                    </a:lnTo>
                    <a:lnTo>
                      <a:pt x="189" y="110"/>
                    </a:lnTo>
                    <a:lnTo>
                      <a:pt x="157" y="177"/>
                    </a:lnTo>
                    <a:lnTo>
                      <a:pt x="102" y="164"/>
                    </a:lnTo>
                    <a:lnTo>
                      <a:pt x="67" y="149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227"/>
              <p:cNvSpPr>
                <a:spLocks/>
              </p:cNvSpPr>
              <p:nvPr/>
            </p:nvSpPr>
            <p:spPr bwMode="auto">
              <a:xfrm>
                <a:off x="4391819" y="5122972"/>
                <a:ext cx="308011" cy="298062"/>
              </a:xfrm>
              <a:custGeom>
                <a:avLst/>
                <a:gdLst>
                  <a:gd name="T0" fmla="*/ 0 w 332"/>
                  <a:gd name="T1" fmla="*/ 11 h 312"/>
                  <a:gd name="T2" fmla="*/ 39 w 332"/>
                  <a:gd name="T3" fmla="*/ 0 h 312"/>
                  <a:gd name="T4" fmla="*/ 239 w 332"/>
                  <a:gd name="T5" fmla="*/ 30 h 312"/>
                  <a:gd name="T6" fmla="*/ 285 w 332"/>
                  <a:gd name="T7" fmla="*/ 17 h 312"/>
                  <a:gd name="T8" fmla="*/ 332 w 332"/>
                  <a:gd name="T9" fmla="*/ 23 h 312"/>
                  <a:gd name="T10" fmla="*/ 291 w 332"/>
                  <a:gd name="T11" fmla="*/ 44 h 312"/>
                  <a:gd name="T12" fmla="*/ 276 w 332"/>
                  <a:gd name="T13" fmla="*/ 30 h 312"/>
                  <a:gd name="T14" fmla="*/ 229 w 332"/>
                  <a:gd name="T15" fmla="*/ 41 h 312"/>
                  <a:gd name="T16" fmla="*/ 229 w 332"/>
                  <a:gd name="T17" fmla="*/ 128 h 312"/>
                  <a:gd name="T18" fmla="*/ 204 w 332"/>
                  <a:gd name="T19" fmla="*/ 129 h 312"/>
                  <a:gd name="T20" fmla="*/ 204 w 332"/>
                  <a:gd name="T21" fmla="*/ 197 h 312"/>
                  <a:gd name="T22" fmla="*/ 204 w 332"/>
                  <a:gd name="T23" fmla="*/ 298 h 312"/>
                  <a:gd name="T24" fmla="*/ 182 w 332"/>
                  <a:gd name="T25" fmla="*/ 312 h 312"/>
                  <a:gd name="T26" fmla="*/ 151 w 332"/>
                  <a:gd name="T27" fmla="*/ 312 h 312"/>
                  <a:gd name="T28" fmla="*/ 134 w 332"/>
                  <a:gd name="T29" fmla="*/ 291 h 312"/>
                  <a:gd name="T30" fmla="*/ 119 w 332"/>
                  <a:gd name="T31" fmla="*/ 302 h 312"/>
                  <a:gd name="T32" fmla="*/ 87 w 332"/>
                  <a:gd name="T33" fmla="*/ 268 h 312"/>
                  <a:gd name="T34" fmla="*/ 71 w 332"/>
                  <a:gd name="T35" fmla="*/ 158 h 312"/>
                  <a:gd name="T36" fmla="*/ 71 w 332"/>
                  <a:gd name="T37" fmla="*/ 145 h 312"/>
                  <a:gd name="T38" fmla="*/ 0 w 332"/>
                  <a:gd name="T39" fmla="*/ 11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2" h="312">
                    <a:moveTo>
                      <a:pt x="0" y="11"/>
                    </a:moveTo>
                    <a:lnTo>
                      <a:pt x="39" y="0"/>
                    </a:lnTo>
                    <a:lnTo>
                      <a:pt x="239" y="30"/>
                    </a:lnTo>
                    <a:lnTo>
                      <a:pt x="285" y="17"/>
                    </a:lnTo>
                    <a:lnTo>
                      <a:pt x="332" y="23"/>
                    </a:lnTo>
                    <a:lnTo>
                      <a:pt x="291" y="44"/>
                    </a:lnTo>
                    <a:lnTo>
                      <a:pt x="276" y="30"/>
                    </a:lnTo>
                    <a:lnTo>
                      <a:pt x="229" y="41"/>
                    </a:lnTo>
                    <a:lnTo>
                      <a:pt x="229" y="128"/>
                    </a:lnTo>
                    <a:lnTo>
                      <a:pt x="204" y="129"/>
                    </a:lnTo>
                    <a:lnTo>
                      <a:pt x="204" y="197"/>
                    </a:lnTo>
                    <a:lnTo>
                      <a:pt x="204" y="298"/>
                    </a:lnTo>
                    <a:lnTo>
                      <a:pt x="182" y="312"/>
                    </a:lnTo>
                    <a:lnTo>
                      <a:pt x="151" y="312"/>
                    </a:lnTo>
                    <a:lnTo>
                      <a:pt x="134" y="291"/>
                    </a:lnTo>
                    <a:lnTo>
                      <a:pt x="119" y="302"/>
                    </a:lnTo>
                    <a:lnTo>
                      <a:pt x="87" y="268"/>
                    </a:lnTo>
                    <a:lnTo>
                      <a:pt x="71" y="158"/>
                    </a:lnTo>
                    <a:lnTo>
                      <a:pt x="71" y="145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228"/>
              <p:cNvSpPr>
                <a:spLocks/>
              </p:cNvSpPr>
              <p:nvPr/>
            </p:nvSpPr>
            <p:spPr bwMode="auto">
              <a:xfrm>
                <a:off x="3748048" y="4068292"/>
                <a:ext cx="188692" cy="163361"/>
              </a:xfrm>
              <a:custGeom>
                <a:avLst/>
                <a:gdLst>
                  <a:gd name="T0" fmla="*/ 0 w 205"/>
                  <a:gd name="T1" fmla="*/ 171 h 171"/>
                  <a:gd name="T2" fmla="*/ 95 w 205"/>
                  <a:gd name="T3" fmla="*/ 0 h 171"/>
                  <a:gd name="T4" fmla="*/ 203 w 205"/>
                  <a:gd name="T5" fmla="*/ 2 h 171"/>
                  <a:gd name="T6" fmla="*/ 205 w 205"/>
                  <a:gd name="T7" fmla="*/ 11 h 171"/>
                  <a:gd name="T8" fmla="*/ 203 w 205"/>
                  <a:gd name="T9" fmla="*/ 44 h 171"/>
                  <a:gd name="T10" fmla="*/ 124 w 205"/>
                  <a:gd name="T11" fmla="*/ 42 h 171"/>
                  <a:gd name="T12" fmla="*/ 123 w 205"/>
                  <a:gd name="T13" fmla="*/ 108 h 171"/>
                  <a:gd name="T14" fmla="*/ 95 w 205"/>
                  <a:gd name="T15" fmla="*/ 119 h 171"/>
                  <a:gd name="T16" fmla="*/ 97 w 205"/>
                  <a:gd name="T17" fmla="*/ 161 h 171"/>
                  <a:gd name="T18" fmla="*/ 0 w 205"/>
                  <a:gd name="T1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5" h="171">
                    <a:moveTo>
                      <a:pt x="0" y="171"/>
                    </a:moveTo>
                    <a:lnTo>
                      <a:pt x="95" y="0"/>
                    </a:lnTo>
                    <a:lnTo>
                      <a:pt x="203" y="2"/>
                    </a:lnTo>
                    <a:lnTo>
                      <a:pt x="205" y="11"/>
                    </a:lnTo>
                    <a:lnTo>
                      <a:pt x="203" y="44"/>
                    </a:lnTo>
                    <a:lnTo>
                      <a:pt x="124" y="42"/>
                    </a:lnTo>
                    <a:lnTo>
                      <a:pt x="123" y="108"/>
                    </a:lnTo>
                    <a:lnTo>
                      <a:pt x="95" y="119"/>
                    </a:lnTo>
                    <a:lnTo>
                      <a:pt x="97" y="161"/>
                    </a:lnTo>
                    <a:lnTo>
                      <a:pt x="0" y="17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229"/>
              <p:cNvSpPr>
                <a:spLocks/>
              </p:cNvSpPr>
              <p:nvPr/>
            </p:nvSpPr>
            <p:spPr bwMode="auto">
              <a:xfrm>
                <a:off x="4627684" y="4182931"/>
                <a:ext cx="374608" cy="461422"/>
              </a:xfrm>
              <a:custGeom>
                <a:avLst/>
                <a:gdLst>
                  <a:gd name="T0" fmla="*/ 0 w 407"/>
                  <a:gd name="T1" fmla="*/ 254 h 483"/>
                  <a:gd name="T2" fmla="*/ 20 w 407"/>
                  <a:gd name="T3" fmla="*/ 303 h 483"/>
                  <a:gd name="T4" fmla="*/ 37 w 407"/>
                  <a:gd name="T5" fmla="*/ 356 h 483"/>
                  <a:gd name="T6" fmla="*/ 80 w 407"/>
                  <a:gd name="T7" fmla="*/ 376 h 483"/>
                  <a:gd name="T8" fmla="*/ 138 w 407"/>
                  <a:gd name="T9" fmla="*/ 447 h 483"/>
                  <a:gd name="T10" fmla="*/ 219 w 407"/>
                  <a:gd name="T11" fmla="*/ 483 h 483"/>
                  <a:gd name="T12" fmla="*/ 295 w 407"/>
                  <a:gd name="T13" fmla="*/ 474 h 483"/>
                  <a:gd name="T14" fmla="*/ 341 w 407"/>
                  <a:gd name="T15" fmla="*/ 460 h 483"/>
                  <a:gd name="T16" fmla="*/ 314 w 407"/>
                  <a:gd name="T17" fmla="*/ 408 h 483"/>
                  <a:gd name="T18" fmla="*/ 271 w 407"/>
                  <a:gd name="T19" fmla="*/ 378 h 483"/>
                  <a:gd name="T20" fmla="*/ 298 w 407"/>
                  <a:gd name="T21" fmla="*/ 360 h 483"/>
                  <a:gd name="T22" fmla="*/ 301 w 407"/>
                  <a:gd name="T23" fmla="*/ 316 h 483"/>
                  <a:gd name="T24" fmla="*/ 349 w 407"/>
                  <a:gd name="T25" fmla="*/ 256 h 483"/>
                  <a:gd name="T26" fmla="*/ 369 w 407"/>
                  <a:gd name="T27" fmla="*/ 150 h 483"/>
                  <a:gd name="T28" fmla="*/ 407 w 407"/>
                  <a:gd name="T29" fmla="*/ 129 h 483"/>
                  <a:gd name="T30" fmla="*/ 378 w 407"/>
                  <a:gd name="T31" fmla="*/ 106 h 483"/>
                  <a:gd name="T32" fmla="*/ 367 w 407"/>
                  <a:gd name="T33" fmla="*/ 29 h 483"/>
                  <a:gd name="T34" fmla="*/ 334 w 407"/>
                  <a:gd name="T35" fmla="*/ 0 h 483"/>
                  <a:gd name="T36" fmla="*/ 295 w 407"/>
                  <a:gd name="T37" fmla="*/ 33 h 483"/>
                  <a:gd name="T38" fmla="*/ 75 w 407"/>
                  <a:gd name="T39" fmla="*/ 27 h 483"/>
                  <a:gd name="T40" fmla="*/ 75 w 407"/>
                  <a:gd name="T41" fmla="*/ 77 h 483"/>
                  <a:gd name="T42" fmla="*/ 52 w 407"/>
                  <a:gd name="T43" fmla="*/ 77 h 483"/>
                  <a:gd name="T44" fmla="*/ 52 w 407"/>
                  <a:gd name="T45" fmla="*/ 92 h 483"/>
                  <a:gd name="T46" fmla="*/ 51 w 407"/>
                  <a:gd name="T47" fmla="*/ 184 h 483"/>
                  <a:gd name="T48" fmla="*/ 27 w 407"/>
                  <a:gd name="T49" fmla="*/ 190 h 483"/>
                  <a:gd name="T50" fmla="*/ 0 w 407"/>
                  <a:gd name="T51" fmla="*/ 254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07" h="483">
                    <a:moveTo>
                      <a:pt x="0" y="254"/>
                    </a:moveTo>
                    <a:lnTo>
                      <a:pt x="20" y="303"/>
                    </a:lnTo>
                    <a:lnTo>
                      <a:pt x="37" y="356"/>
                    </a:lnTo>
                    <a:lnTo>
                      <a:pt x="80" y="376"/>
                    </a:lnTo>
                    <a:lnTo>
                      <a:pt x="138" y="447"/>
                    </a:lnTo>
                    <a:lnTo>
                      <a:pt x="219" y="483"/>
                    </a:lnTo>
                    <a:lnTo>
                      <a:pt x="295" y="474"/>
                    </a:lnTo>
                    <a:lnTo>
                      <a:pt x="341" y="460"/>
                    </a:lnTo>
                    <a:lnTo>
                      <a:pt x="314" y="408"/>
                    </a:lnTo>
                    <a:lnTo>
                      <a:pt x="271" y="378"/>
                    </a:lnTo>
                    <a:lnTo>
                      <a:pt x="298" y="360"/>
                    </a:lnTo>
                    <a:lnTo>
                      <a:pt x="301" y="316"/>
                    </a:lnTo>
                    <a:lnTo>
                      <a:pt x="349" y="256"/>
                    </a:lnTo>
                    <a:lnTo>
                      <a:pt x="369" y="150"/>
                    </a:lnTo>
                    <a:lnTo>
                      <a:pt x="407" y="129"/>
                    </a:lnTo>
                    <a:lnTo>
                      <a:pt x="378" y="106"/>
                    </a:lnTo>
                    <a:lnTo>
                      <a:pt x="367" y="29"/>
                    </a:lnTo>
                    <a:lnTo>
                      <a:pt x="334" y="0"/>
                    </a:lnTo>
                    <a:lnTo>
                      <a:pt x="295" y="33"/>
                    </a:lnTo>
                    <a:lnTo>
                      <a:pt x="75" y="27"/>
                    </a:lnTo>
                    <a:lnTo>
                      <a:pt x="75" y="77"/>
                    </a:lnTo>
                    <a:lnTo>
                      <a:pt x="52" y="77"/>
                    </a:lnTo>
                    <a:lnTo>
                      <a:pt x="52" y="92"/>
                    </a:lnTo>
                    <a:lnTo>
                      <a:pt x="51" y="184"/>
                    </a:lnTo>
                    <a:lnTo>
                      <a:pt x="27" y="190"/>
                    </a:lnTo>
                    <a:lnTo>
                      <a:pt x="0" y="25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230"/>
              <p:cNvSpPr>
                <a:spLocks/>
              </p:cNvSpPr>
              <p:nvPr/>
            </p:nvSpPr>
            <p:spPr bwMode="auto">
              <a:xfrm>
                <a:off x="4827475" y="5337920"/>
                <a:ext cx="27749" cy="37258"/>
              </a:xfrm>
              <a:custGeom>
                <a:avLst/>
                <a:gdLst>
                  <a:gd name="T0" fmla="*/ 0 w 29"/>
                  <a:gd name="T1" fmla="*/ 21 h 39"/>
                  <a:gd name="T2" fmla="*/ 16 w 29"/>
                  <a:gd name="T3" fmla="*/ 39 h 39"/>
                  <a:gd name="T4" fmla="*/ 29 w 29"/>
                  <a:gd name="T5" fmla="*/ 24 h 39"/>
                  <a:gd name="T6" fmla="*/ 26 w 29"/>
                  <a:gd name="T7" fmla="*/ 0 h 39"/>
                  <a:gd name="T8" fmla="*/ 0 w 29"/>
                  <a:gd name="T9" fmla="*/ 2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9">
                    <a:moveTo>
                      <a:pt x="0" y="21"/>
                    </a:moveTo>
                    <a:lnTo>
                      <a:pt x="16" y="39"/>
                    </a:lnTo>
                    <a:lnTo>
                      <a:pt x="29" y="24"/>
                    </a:lnTo>
                    <a:lnTo>
                      <a:pt x="26" y="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231"/>
              <p:cNvSpPr>
                <a:spLocks/>
              </p:cNvSpPr>
              <p:nvPr/>
            </p:nvSpPr>
            <p:spPr bwMode="auto">
              <a:xfrm>
                <a:off x="4802501" y="4750395"/>
                <a:ext cx="244189" cy="249340"/>
              </a:xfrm>
              <a:custGeom>
                <a:avLst/>
                <a:gdLst>
                  <a:gd name="T0" fmla="*/ 0 w 265"/>
                  <a:gd name="T1" fmla="*/ 83 h 261"/>
                  <a:gd name="T2" fmla="*/ 2 w 265"/>
                  <a:gd name="T3" fmla="*/ 132 h 261"/>
                  <a:gd name="T4" fmla="*/ 35 w 265"/>
                  <a:gd name="T5" fmla="*/ 184 h 261"/>
                  <a:gd name="T6" fmla="*/ 81 w 265"/>
                  <a:gd name="T7" fmla="*/ 207 h 261"/>
                  <a:gd name="T8" fmla="*/ 104 w 265"/>
                  <a:gd name="T9" fmla="*/ 211 h 261"/>
                  <a:gd name="T10" fmla="*/ 131 w 265"/>
                  <a:gd name="T11" fmla="*/ 261 h 261"/>
                  <a:gd name="T12" fmla="*/ 228 w 265"/>
                  <a:gd name="T13" fmla="*/ 255 h 261"/>
                  <a:gd name="T14" fmla="*/ 265 w 265"/>
                  <a:gd name="T15" fmla="*/ 232 h 261"/>
                  <a:gd name="T16" fmla="*/ 228 w 265"/>
                  <a:gd name="T17" fmla="*/ 130 h 261"/>
                  <a:gd name="T18" fmla="*/ 238 w 265"/>
                  <a:gd name="T19" fmla="*/ 90 h 261"/>
                  <a:gd name="T20" fmla="*/ 111 w 265"/>
                  <a:gd name="T21" fmla="*/ 0 h 261"/>
                  <a:gd name="T22" fmla="*/ 78 w 265"/>
                  <a:gd name="T23" fmla="*/ 45 h 261"/>
                  <a:gd name="T24" fmla="*/ 64 w 265"/>
                  <a:gd name="T25" fmla="*/ 33 h 261"/>
                  <a:gd name="T26" fmla="*/ 54 w 265"/>
                  <a:gd name="T27" fmla="*/ 43 h 261"/>
                  <a:gd name="T28" fmla="*/ 52 w 265"/>
                  <a:gd name="T29" fmla="*/ 0 h 261"/>
                  <a:gd name="T30" fmla="*/ 21 w 265"/>
                  <a:gd name="T31" fmla="*/ 1 h 261"/>
                  <a:gd name="T32" fmla="*/ 25 w 265"/>
                  <a:gd name="T33" fmla="*/ 34 h 261"/>
                  <a:gd name="T34" fmla="*/ 28 w 265"/>
                  <a:gd name="T35" fmla="*/ 54 h 261"/>
                  <a:gd name="T36" fmla="*/ 0 w 265"/>
                  <a:gd name="T37" fmla="*/ 83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5" h="261">
                    <a:moveTo>
                      <a:pt x="0" y="83"/>
                    </a:moveTo>
                    <a:lnTo>
                      <a:pt x="2" y="132"/>
                    </a:lnTo>
                    <a:lnTo>
                      <a:pt x="35" y="184"/>
                    </a:lnTo>
                    <a:lnTo>
                      <a:pt x="81" y="207"/>
                    </a:lnTo>
                    <a:lnTo>
                      <a:pt x="104" y="211"/>
                    </a:lnTo>
                    <a:lnTo>
                      <a:pt x="131" y="261"/>
                    </a:lnTo>
                    <a:lnTo>
                      <a:pt x="228" y="255"/>
                    </a:lnTo>
                    <a:lnTo>
                      <a:pt x="265" y="232"/>
                    </a:lnTo>
                    <a:lnTo>
                      <a:pt x="228" y="130"/>
                    </a:lnTo>
                    <a:lnTo>
                      <a:pt x="238" y="90"/>
                    </a:lnTo>
                    <a:lnTo>
                      <a:pt x="111" y="0"/>
                    </a:lnTo>
                    <a:lnTo>
                      <a:pt x="78" y="45"/>
                    </a:lnTo>
                    <a:lnTo>
                      <a:pt x="64" y="33"/>
                    </a:lnTo>
                    <a:lnTo>
                      <a:pt x="54" y="43"/>
                    </a:lnTo>
                    <a:lnTo>
                      <a:pt x="52" y="0"/>
                    </a:lnTo>
                    <a:lnTo>
                      <a:pt x="21" y="1"/>
                    </a:lnTo>
                    <a:lnTo>
                      <a:pt x="25" y="34"/>
                    </a:lnTo>
                    <a:lnTo>
                      <a:pt x="28" y="54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232"/>
              <p:cNvSpPr>
                <a:spLocks/>
              </p:cNvSpPr>
              <p:nvPr/>
            </p:nvSpPr>
            <p:spPr bwMode="auto">
              <a:xfrm>
                <a:off x="4125431" y="4469529"/>
                <a:ext cx="49948" cy="117505"/>
              </a:xfrm>
              <a:custGeom>
                <a:avLst/>
                <a:gdLst>
                  <a:gd name="T0" fmla="*/ 0 w 52"/>
                  <a:gd name="T1" fmla="*/ 0 h 124"/>
                  <a:gd name="T2" fmla="*/ 25 w 52"/>
                  <a:gd name="T3" fmla="*/ 5 h 124"/>
                  <a:gd name="T4" fmla="*/ 52 w 52"/>
                  <a:gd name="T5" fmla="*/ 119 h 124"/>
                  <a:gd name="T6" fmla="*/ 34 w 52"/>
                  <a:gd name="T7" fmla="*/ 124 h 124"/>
                  <a:gd name="T8" fmla="*/ 0 w 52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24">
                    <a:moveTo>
                      <a:pt x="0" y="0"/>
                    </a:moveTo>
                    <a:lnTo>
                      <a:pt x="25" y="5"/>
                    </a:lnTo>
                    <a:lnTo>
                      <a:pt x="52" y="119"/>
                    </a:lnTo>
                    <a:lnTo>
                      <a:pt x="34" y="1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233"/>
              <p:cNvSpPr>
                <a:spLocks/>
              </p:cNvSpPr>
              <p:nvPr/>
            </p:nvSpPr>
            <p:spPr bwMode="auto">
              <a:xfrm>
                <a:off x="4802501" y="4635756"/>
                <a:ext cx="122095" cy="123237"/>
              </a:xfrm>
              <a:custGeom>
                <a:avLst/>
                <a:gdLst>
                  <a:gd name="T0" fmla="*/ 0 w 131"/>
                  <a:gd name="T1" fmla="*/ 128 h 128"/>
                  <a:gd name="T2" fmla="*/ 20 w 131"/>
                  <a:gd name="T3" fmla="*/ 121 h 128"/>
                  <a:gd name="T4" fmla="*/ 51 w 131"/>
                  <a:gd name="T5" fmla="*/ 120 h 128"/>
                  <a:gd name="T6" fmla="*/ 53 w 131"/>
                  <a:gd name="T7" fmla="*/ 101 h 128"/>
                  <a:gd name="T8" fmla="*/ 104 w 131"/>
                  <a:gd name="T9" fmla="*/ 91 h 128"/>
                  <a:gd name="T10" fmla="*/ 131 w 131"/>
                  <a:gd name="T11" fmla="*/ 47 h 128"/>
                  <a:gd name="T12" fmla="*/ 104 w 131"/>
                  <a:gd name="T13" fmla="*/ 0 h 128"/>
                  <a:gd name="T14" fmla="*/ 28 w 131"/>
                  <a:gd name="T15" fmla="*/ 9 h 128"/>
                  <a:gd name="T16" fmla="*/ 38 w 131"/>
                  <a:gd name="T17" fmla="*/ 44 h 128"/>
                  <a:gd name="T18" fmla="*/ 21 w 131"/>
                  <a:gd name="T19" fmla="*/ 67 h 128"/>
                  <a:gd name="T20" fmla="*/ 0 w 131"/>
                  <a:gd name="T21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1" h="128">
                    <a:moveTo>
                      <a:pt x="0" y="128"/>
                    </a:moveTo>
                    <a:lnTo>
                      <a:pt x="20" y="121"/>
                    </a:lnTo>
                    <a:lnTo>
                      <a:pt x="51" y="120"/>
                    </a:lnTo>
                    <a:lnTo>
                      <a:pt x="53" y="101"/>
                    </a:lnTo>
                    <a:lnTo>
                      <a:pt x="104" y="91"/>
                    </a:lnTo>
                    <a:lnTo>
                      <a:pt x="131" y="47"/>
                    </a:lnTo>
                    <a:lnTo>
                      <a:pt x="104" y="0"/>
                    </a:lnTo>
                    <a:lnTo>
                      <a:pt x="28" y="9"/>
                    </a:lnTo>
                    <a:lnTo>
                      <a:pt x="38" y="44"/>
                    </a:lnTo>
                    <a:lnTo>
                      <a:pt x="21" y="67"/>
                    </a:lnTo>
                    <a:lnTo>
                      <a:pt x="0" y="12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234"/>
              <p:cNvSpPr>
                <a:spLocks/>
              </p:cNvSpPr>
              <p:nvPr/>
            </p:nvSpPr>
            <p:spPr bwMode="auto">
              <a:xfrm>
                <a:off x="4685956" y="3967983"/>
                <a:ext cx="252514" cy="246474"/>
              </a:xfrm>
              <a:custGeom>
                <a:avLst/>
                <a:gdLst>
                  <a:gd name="T0" fmla="*/ 0 w 274"/>
                  <a:gd name="T1" fmla="*/ 43 h 257"/>
                  <a:gd name="T2" fmla="*/ 11 w 274"/>
                  <a:gd name="T3" fmla="*/ 251 h 257"/>
                  <a:gd name="T4" fmla="*/ 231 w 274"/>
                  <a:gd name="T5" fmla="*/ 257 h 257"/>
                  <a:gd name="T6" fmla="*/ 270 w 274"/>
                  <a:gd name="T7" fmla="*/ 224 h 257"/>
                  <a:gd name="T8" fmla="*/ 274 w 274"/>
                  <a:gd name="T9" fmla="*/ 202 h 257"/>
                  <a:gd name="T10" fmla="*/ 191 w 274"/>
                  <a:gd name="T11" fmla="*/ 55 h 257"/>
                  <a:gd name="T12" fmla="*/ 231 w 274"/>
                  <a:gd name="T13" fmla="*/ 103 h 257"/>
                  <a:gd name="T14" fmla="*/ 251 w 274"/>
                  <a:gd name="T15" fmla="*/ 62 h 257"/>
                  <a:gd name="T16" fmla="*/ 231 w 274"/>
                  <a:gd name="T17" fmla="*/ 9 h 257"/>
                  <a:gd name="T18" fmla="*/ 180 w 274"/>
                  <a:gd name="T19" fmla="*/ 18 h 257"/>
                  <a:gd name="T20" fmla="*/ 178 w 274"/>
                  <a:gd name="T21" fmla="*/ 3 h 257"/>
                  <a:gd name="T22" fmla="*/ 151 w 274"/>
                  <a:gd name="T23" fmla="*/ 3 h 257"/>
                  <a:gd name="T24" fmla="*/ 107 w 274"/>
                  <a:gd name="T25" fmla="*/ 22 h 257"/>
                  <a:gd name="T26" fmla="*/ 11 w 274"/>
                  <a:gd name="T27" fmla="*/ 0 h 257"/>
                  <a:gd name="T28" fmla="*/ 0 w 274"/>
                  <a:gd name="T29" fmla="*/ 43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4" h="257">
                    <a:moveTo>
                      <a:pt x="0" y="43"/>
                    </a:moveTo>
                    <a:lnTo>
                      <a:pt x="11" y="251"/>
                    </a:lnTo>
                    <a:lnTo>
                      <a:pt x="231" y="257"/>
                    </a:lnTo>
                    <a:lnTo>
                      <a:pt x="270" y="224"/>
                    </a:lnTo>
                    <a:lnTo>
                      <a:pt x="274" y="202"/>
                    </a:lnTo>
                    <a:lnTo>
                      <a:pt x="191" y="55"/>
                    </a:lnTo>
                    <a:lnTo>
                      <a:pt x="231" y="103"/>
                    </a:lnTo>
                    <a:lnTo>
                      <a:pt x="251" y="62"/>
                    </a:lnTo>
                    <a:lnTo>
                      <a:pt x="231" y="9"/>
                    </a:lnTo>
                    <a:lnTo>
                      <a:pt x="180" y="18"/>
                    </a:lnTo>
                    <a:lnTo>
                      <a:pt x="178" y="3"/>
                    </a:lnTo>
                    <a:lnTo>
                      <a:pt x="151" y="3"/>
                    </a:lnTo>
                    <a:lnTo>
                      <a:pt x="107" y="22"/>
                    </a:lnTo>
                    <a:lnTo>
                      <a:pt x="11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235"/>
              <p:cNvSpPr>
                <a:spLocks/>
              </p:cNvSpPr>
              <p:nvPr/>
            </p:nvSpPr>
            <p:spPr bwMode="auto">
              <a:xfrm>
                <a:off x="4011661" y="4377818"/>
                <a:ext cx="172042" cy="128969"/>
              </a:xfrm>
              <a:custGeom>
                <a:avLst/>
                <a:gdLst>
                  <a:gd name="T0" fmla="*/ 0 w 184"/>
                  <a:gd name="T1" fmla="*/ 115 h 135"/>
                  <a:gd name="T2" fmla="*/ 13 w 184"/>
                  <a:gd name="T3" fmla="*/ 131 h 135"/>
                  <a:gd name="T4" fmla="*/ 63 w 184"/>
                  <a:gd name="T5" fmla="*/ 135 h 135"/>
                  <a:gd name="T6" fmla="*/ 57 w 184"/>
                  <a:gd name="T7" fmla="*/ 101 h 135"/>
                  <a:gd name="T8" fmla="*/ 123 w 184"/>
                  <a:gd name="T9" fmla="*/ 96 h 135"/>
                  <a:gd name="T10" fmla="*/ 148 w 184"/>
                  <a:gd name="T11" fmla="*/ 101 h 135"/>
                  <a:gd name="T12" fmla="*/ 184 w 184"/>
                  <a:gd name="T13" fmla="*/ 77 h 135"/>
                  <a:gd name="T14" fmla="*/ 135 w 184"/>
                  <a:gd name="T15" fmla="*/ 26 h 135"/>
                  <a:gd name="T16" fmla="*/ 131 w 184"/>
                  <a:gd name="T17" fmla="*/ 0 h 135"/>
                  <a:gd name="T18" fmla="*/ 30 w 184"/>
                  <a:gd name="T19" fmla="*/ 46 h 135"/>
                  <a:gd name="T20" fmla="*/ 0 w 184"/>
                  <a:gd name="T21" fmla="*/ 11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4" h="135">
                    <a:moveTo>
                      <a:pt x="0" y="115"/>
                    </a:moveTo>
                    <a:lnTo>
                      <a:pt x="13" y="131"/>
                    </a:lnTo>
                    <a:lnTo>
                      <a:pt x="63" y="135"/>
                    </a:lnTo>
                    <a:lnTo>
                      <a:pt x="57" y="101"/>
                    </a:lnTo>
                    <a:lnTo>
                      <a:pt x="123" y="96"/>
                    </a:lnTo>
                    <a:lnTo>
                      <a:pt x="148" y="101"/>
                    </a:lnTo>
                    <a:lnTo>
                      <a:pt x="184" y="77"/>
                    </a:lnTo>
                    <a:lnTo>
                      <a:pt x="135" y="26"/>
                    </a:lnTo>
                    <a:lnTo>
                      <a:pt x="131" y="0"/>
                    </a:lnTo>
                    <a:lnTo>
                      <a:pt x="30" y="46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236"/>
              <p:cNvSpPr>
                <a:spLocks/>
              </p:cNvSpPr>
              <p:nvPr/>
            </p:nvSpPr>
            <p:spPr bwMode="auto">
              <a:xfrm>
                <a:off x="4627684" y="4916622"/>
                <a:ext cx="266388" cy="229278"/>
              </a:xfrm>
              <a:custGeom>
                <a:avLst/>
                <a:gdLst>
                  <a:gd name="T0" fmla="*/ 0 w 288"/>
                  <a:gd name="T1" fmla="*/ 117 h 240"/>
                  <a:gd name="T2" fmla="*/ 0 w 288"/>
                  <a:gd name="T3" fmla="*/ 209 h 240"/>
                  <a:gd name="T4" fmla="*/ 30 w 288"/>
                  <a:gd name="T5" fmla="*/ 233 h 240"/>
                  <a:gd name="T6" fmla="*/ 77 w 288"/>
                  <a:gd name="T7" fmla="*/ 239 h 240"/>
                  <a:gd name="T8" fmla="*/ 120 w 288"/>
                  <a:gd name="T9" fmla="*/ 240 h 240"/>
                  <a:gd name="T10" fmla="*/ 163 w 288"/>
                  <a:gd name="T11" fmla="*/ 207 h 240"/>
                  <a:gd name="T12" fmla="*/ 166 w 288"/>
                  <a:gd name="T13" fmla="*/ 194 h 240"/>
                  <a:gd name="T14" fmla="*/ 203 w 288"/>
                  <a:gd name="T15" fmla="*/ 184 h 240"/>
                  <a:gd name="T16" fmla="*/ 196 w 288"/>
                  <a:gd name="T17" fmla="*/ 171 h 240"/>
                  <a:gd name="T18" fmla="*/ 274 w 288"/>
                  <a:gd name="T19" fmla="*/ 147 h 240"/>
                  <a:gd name="T20" fmla="*/ 264 w 288"/>
                  <a:gd name="T21" fmla="*/ 136 h 240"/>
                  <a:gd name="T22" fmla="*/ 288 w 288"/>
                  <a:gd name="T23" fmla="*/ 62 h 240"/>
                  <a:gd name="T24" fmla="*/ 270 w 288"/>
                  <a:gd name="T25" fmla="*/ 32 h 240"/>
                  <a:gd name="T26" fmla="*/ 224 w 288"/>
                  <a:gd name="T27" fmla="*/ 9 h 240"/>
                  <a:gd name="T28" fmla="*/ 211 w 288"/>
                  <a:gd name="T29" fmla="*/ 0 h 240"/>
                  <a:gd name="T30" fmla="*/ 167 w 288"/>
                  <a:gd name="T31" fmla="*/ 23 h 240"/>
                  <a:gd name="T32" fmla="*/ 163 w 288"/>
                  <a:gd name="T33" fmla="*/ 87 h 240"/>
                  <a:gd name="T34" fmla="*/ 189 w 288"/>
                  <a:gd name="T35" fmla="*/ 99 h 240"/>
                  <a:gd name="T36" fmla="*/ 190 w 288"/>
                  <a:gd name="T37" fmla="*/ 124 h 240"/>
                  <a:gd name="T38" fmla="*/ 50 w 288"/>
                  <a:gd name="T39" fmla="*/ 67 h 240"/>
                  <a:gd name="T40" fmla="*/ 54 w 288"/>
                  <a:gd name="T41" fmla="*/ 117 h 240"/>
                  <a:gd name="T42" fmla="*/ 0 w 288"/>
                  <a:gd name="T43" fmla="*/ 117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8" h="240">
                    <a:moveTo>
                      <a:pt x="0" y="117"/>
                    </a:moveTo>
                    <a:lnTo>
                      <a:pt x="0" y="209"/>
                    </a:lnTo>
                    <a:lnTo>
                      <a:pt x="30" y="233"/>
                    </a:lnTo>
                    <a:lnTo>
                      <a:pt x="77" y="239"/>
                    </a:lnTo>
                    <a:lnTo>
                      <a:pt x="120" y="240"/>
                    </a:lnTo>
                    <a:lnTo>
                      <a:pt x="163" y="207"/>
                    </a:lnTo>
                    <a:lnTo>
                      <a:pt x="166" y="194"/>
                    </a:lnTo>
                    <a:lnTo>
                      <a:pt x="203" y="184"/>
                    </a:lnTo>
                    <a:lnTo>
                      <a:pt x="196" y="171"/>
                    </a:lnTo>
                    <a:lnTo>
                      <a:pt x="274" y="147"/>
                    </a:lnTo>
                    <a:lnTo>
                      <a:pt x="264" y="136"/>
                    </a:lnTo>
                    <a:lnTo>
                      <a:pt x="288" y="62"/>
                    </a:lnTo>
                    <a:lnTo>
                      <a:pt x="270" y="32"/>
                    </a:lnTo>
                    <a:lnTo>
                      <a:pt x="224" y="9"/>
                    </a:lnTo>
                    <a:lnTo>
                      <a:pt x="211" y="0"/>
                    </a:lnTo>
                    <a:lnTo>
                      <a:pt x="167" y="23"/>
                    </a:lnTo>
                    <a:lnTo>
                      <a:pt x="163" y="87"/>
                    </a:lnTo>
                    <a:lnTo>
                      <a:pt x="189" y="99"/>
                    </a:lnTo>
                    <a:lnTo>
                      <a:pt x="190" y="124"/>
                    </a:lnTo>
                    <a:lnTo>
                      <a:pt x="50" y="67"/>
                    </a:lnTo>
                    <a:lnTo>
                      <a:pt x="54" y="117"/>
                    </a:lnTo>
                    <a:lnTo>
                      <a:pt x="0" y="11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237"/>
              <p:cNvSpPr>
                <a:spLocks/>
              </p:cNvSpPr>
              <p:nvPr/>
            </p:nvSpPr>
            <p:spPr bwMode="auto">
              <a:xfrm>
                <a:off x="4502814" y="5249075"/>
                <a:ext cx="371833" cy="309526"/>
              </a:xfrm>
              <a:custGeom>
                <a:avLst/>
                <a:gdLst>
                  <a:gd name="T0" fmla="*/ 0 w 402"/>
                  <a:gd name="T1" fmla="*/ 170 h 323"/>
                  <a:gd name="T2" fmla="*/ 15 w 402"/>
                  <a:gd name="T3" fmla="*/ 159 h 323"/>
                  <a:gd name="T4" fmla="*/ 32 w 402"/>
                  <a:gd name="T5" fmla="*/ 180 h 323"/>
                  <a:gd name="T6" fmla="*/ 63 w 402"/>
                  <a:gd name="T7" fmla="*/ 180 h 323"/>
                  <a:gd name="T8" fmla="*/ 85 w 402"/>
                  <a:gd name="T9" fmla="*/ 166 h 323"/>
                  <a:gd name="T10" fmla="*/ 85 w 402"/>
                  <a:gd name="T11" fmla="*/ 65 h 323"/>
                  <a:gd name="T12" fmla="*/ 106 w 402"/>
                  <a:gd name="T13" fmla="*/ 90 h 323"/>
                  <a:gd name="T14" fmla="*/ 105 w 402"/>
                  <a:gd name="T15" fmla="*/ 117 h 323"/>
                  <a:gd name="T16" fmla="*/ 139 w 402"/>
                  <a:gd name="T17" fmla="*/ 116 h 323"/>
                  <a:gd name="T18" fmla="*/ 167 w 402"/>
                  <a:gd name="T19" fmla="*/ 86 h 323"/>
                  <a:gd name="T20" fmla="*/ 222 w 402"/>
                  <a:gd name="T21" fmla="*/ 86 h 323"/>
                  <a:gd name="T22" fmla="*/ 315 w 402"/>
                  <a:gd name="T23" fmla="*/ 0 h 323"/>
                  <a:gd name="T24" fmla="*/ 370 w 402"/>
                  <a:gd name="T25" fmla="*/ 13 h 323"/>
                  <a:gd name="T26" fmla="*/ 379 w 402"/>
                  <a:gd name="T27" fmla="*/ 93 h 323"/>
                  <a:gd name="T28" fmla="*/ 353 w 402"/>
                  <a:gd name="T29" fmla="*/ 114 h 323"/>
                  <a:gd name="T30" fmla="*/ 369 w 402"/>
                  <a:gd name="T31" fmla="*/ 132 h 323"/>
                  <a:gd name="T32" fmla="*/ 382 w 402"/>
                  <a:gd name="T33" fmla="*/ 117 h 323"/>
                  <a:gd name="T34" fmla="*/ 402 w 402"/>
                  <a:gd name="T35" fmla="*/ 117 h 323"/>
                  <a:gd name="T36" fmla="*/ 390 w 402"/>
                  <a:gd name="T37" fmla="*/ 166 h 323"/>
                  <a:gd name="T38" fmla="*/ 332 w 402"/>
                  <a:gd name="T39" fmla="*/ 237 h 323"/>
                  <a:gd name="T40" fmla="*/ 260 w 402"/>
                  <a:gd name="T41" fmla="*/ 300 h 323"/>
                  <a:gd name="T42" fmla="*/ 206 w 402"/>
                  <a:gd name="T43" fmla="*/ 321 h 323"/>
                  <a:gd name="T44" fmla="*/ 49 w 402"/>
                  <a:gd name="T45" fmla="*/ 323 h 323"/>
                  <a:gd name="T46" fmla="*/ 35 w 402"/>
                  <a:gd name="T47" fmla="*/ 286 h 323"/>
                  <a:gd name="T48" fmla="*/ 42 w 402"/>
                  <a:gd name="T49" fmla="*/ 259 h 323"/>
                  <a:gd name="T50" fmla="*/ 0 w 402"/>
                  <a:gd name="T51" fmla="*/ 170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02" h="323">
                    <a:moveTo>
                      <a:pt x="0" y="170"/>
                    </a:moveTo>
                    <a:lnTo>
                      <a:pt x="15" y="159"/>
                    </a:lnTo>
                    <a:lnTo>
                      <a:pt x="32" y="180"/>
                    </a:lnTo>
                    <a:lnTo>
                      <a:pt x="63" y="180"/>
                    </a:lnTo>
                    <a:lnTo>
                      <a:pt x="85" y="166"/>
                    </a:lnTo>
                    <a:lnTo>
                      <a:pt x="85" y="65"/>
                    </a:lnTo>
                    <a:lnTo>
                      <a:pt x="106" y="90"/>
                    </a:lnTo>
                    <a:lnTo>
                      <a:pt x="105" y="117"/>
                    </a:lnTo>
                    <a:lnTo>
                      <a:pt x="139" y="116"/>
                    </a:lnTo>
                    <a:lnTo>
                      <a:pt x="167" y="86"/>
                    </a:lnTo>
                    <a:lnTo>
                      <a:pt x="222" y="86"/>
                    </a:lnTo>
                    <a:lnTo>
                      <a:pt x="315" y="0"/>
                    </a:lnTo>
                    <a:lnTo>
                      <a:pt x="370" y="13"/>
                    </a:lnTo>
                    <a:lnTo>
                      <a:pt x="379" y="93"/>
                    </a:lnTo>
                    <a:lnTo>
                      <a:pt x="353" y="114"/>
                    </a:lnTo>
                    <a:lnTo>
                      <a:pt x="369" y="132"/>
                    </a:lnTo>
                    <a:lnTo>
                      <a:pt x="382" y="117"/>
                    </a:lnTo>
                    <a:lnTo>
                      <a:pt x="402" y="117"/>
                    </a:lnTo>
                    <a:lnTo>
                      <a:pt x="390" y="166"/>
                    </a:lnTo>
                    <a:lnTo>
                      <a:pt x="332" y="237"/>
                    </a:lnTo>
                    <a:lnTo>
                      <a:pt x="260" y="300"/>
                    </a:lnTo>
                    <a:lnTo>
                      <a:pt x="206" y="321"/>
                    </a:lnTo>
                    <a:lnTo>
                      <a:pt x="49" y="323"/>
                    </a:lnTo>
                    <a:lnTo>
                      <a:pt x="35" y="286"/>
                    </a:lnTo>
                    <a:lnTo>
                      <a:pt x="42" y="259"/>
                    </a:lnTo>
                    <a:lnTo>
                      <a:pt x="0" y="17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238"/>
              <p:cNvSpPr>
                <a:spLocks/>
              </p:cNvSpPr>
              <p:nvPr/>
            </p:nvSpPr>
            <p:spPr bwMode="auto">
              <a:xfrm>
                <a:off x="4741453" y="5415302"/>
                <a:ext cx="52723" cy="54454"/>
              </a:xfrm>
              <a:custGeom>
                <a:avLst/>
                <a:gdLst>
                  <a:gd name="T0" fmla="*/ 0 w 57"/>
                  <a:gd name="T1" fmla="*/ 28 h 58"/>
                  <a:gd name="T2" fmla="*/ 21 w 57"/>
                  <a:gd name="T3" fmla="*/ 58 h 58"/>
                  <a:gd name="T4" fmla="*/ 57 w 57"/>
                  <a:gd name="T5" fmla="*/ 28 h 58"/>
                  <a:gd name="T6" fmla="*/ 40 w 57"/>
                  <a:gd name="T7" fmla="*/ 0 h 58"/>
                  <a:gd name="T8" fmla="*/ 0 w 57"/>
                  <a:gd name="T9" fmla="*/ 2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8">
                    <a:moveTo>
                      <a:pt x="0" y="28"/>
                    </a:moveTo>
                    <a:lnTo>
                      <a:pt x="21" y="58"/>
                    </a:lnTo>
                    <a:lnTo>
                      <a:pt x="57" y="28"/>
                    </a:lnTo>
                    <a:lnTo>
                      <a:pt x="40" y="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239"/>
              <p:cNvSpPr>
                <a:spLocks/>
              </p:cNvSpPr>
              <p:nvPr/>
            </p:nvSpPr>
            <p:spPr bwMode="auto">
              <a:xfrm>
                <a:off x="4655432" y="3285880"/>
                <a:ext cx="180367" cy="143299"/>
              </a:xfrm>
              <a:custGeom>
                <a:avLst/>
                <a:gdLst>
                  <a:gd name="T0" fmla="*/ 64 w 196"/>
                  <a:gd name="T1" fmla="*/ 0 h 152"/>
                  <a:gd name="T2" fmla="*/ 81 w 196"/>
                  <a:gd name="T3" fmla="*/ 3 h 152"/>
                  <a:gd name="T4" fmla="*/ 97 w 196"/>
                  <a:gd name="T5" fmla="*/ 13 h 152"/>
                  <a:gd name="T6" fmla="*/ 123 w 196"/>
                  <a:gd name="T7" fmla="*/ 13 h 152"/>
                  <a:gd name="T8" fmla="*/ 151 w 196"/>
                  <a:gd name="T9" fmla="*/ 17 h 152"/>
                  <a:gd name="T10" fmla="*/ 163 w 196"/>
                  <a:gd name="T11" fmla="*/ 36 h 152"/>
                  <a:gd name="T12" fmla="*/ 174 w 196"/>
                  <a:gd name="T13" fmla="*/ 62 h 152"/>
                  <a:gd name="T14" fmla="*/ 178 w 196"/>
                  <a:gd name="T15" fmla="*/ 70 h 152"/>
                  <a:gd name="T16" fmla="*/ 188 w 196"/>
                  <a:gd name="T17" fmla="*/ 79 h 152"/>
                  <a:gd name="T18" fmla="*/ 196 w 196"/>
                  <a:gd name="T19" fmla="*/ 86 h 152"/>
                  <a:gd name="T20" fmla="*/ 196 w 196"/>
                  <a:gd name="T21" fmla="*/ 94 h 152"/>
                  <a:gd name="T22" fmla="*/ 184 w 196"/>
                  <a:gd name="T23" fmla="*/ 94 h 152"/>
                  <a:gd name="T24" fmla="*/ 166 w 196"/>
                  <a:gd name="T25" fmla="*/ 94 h 152"/>
                  <a:gd name="T26" fmla="*/ 174 w 196"/>
                  <a:gd name="T27" fmla="*/ 104 h 152"/>
                  <a:gd name="T28" fmla="*/ 181 w 196"/>
                  <a:gd name="T29" fmla="*/ 110 h 152"/>
                  <a:gd name="T30" fmla="*/ 184 w 196"/>
                  <a:gd name="T31" fmla="*/ 124 h 152"/>
                  <a:gd name="T32" fmla="*/ 174 w 196"/>
                  <a:gd name="T33" fmla="*/ 130 h 152"/>
                  <a:gd name="T34" fmla="*/ 159 w 196"/>
                  <a:gd name="T35" fmla="*/ 130 h 152"/>
                  <a:gd name="T36" fmla="*/ 157 w 196"/>
                  <a:gd name="T37" fmla="*/ 130 h 152"/>
                  <a:gd name="T38" fmla="*/ 151 w 196"/>
                  <a:gd name="T39" fmla="*/ 136 h 152"/>
                  <a:gd name="T40" fmla="*/ 151 w 196"/>
                  <a:gd name="T41" fmla="*/ 149 h 152"/>
                  <a:gd name="T42" fmla="*/ 140 w 196"/>
                  <a:gd name="T43" fmla="*/ 152 h 152"/>
                  <a:gd name="T44" fmla="*/ 130 w 196"/>
                  <a:gd name="T45" fmla="*/ 146 h 152"/>
                  <a:gd name="T46" fmla="*/ 114 w 196"/>
                  <a:gd name="T47" fmla="*/ 142 h 152"/>
                  <a:gd name="T48" fmla="*/ 101 w 196"/>
                  <a:gd name="T49" fmla="*/ 136 h 152"/>
                  <a:gd name="T50" fmla="*/ 89 w 196"/>
                  <a:gd name="T51" fmla="*/ 139 h 152"/>
                  <a:gd name="T52" fmla="*/ 49 w 196"/>
                  <a:gd name="T53" fmla="*/ 124 h 152"/>
                  <a:gd name="T54" fmla="*/ 31 w 196"/>
                  <a:gd name="T55" fmla="*/ 127 h 152"/>
                  <a:gd name="T56" fmla="*/ 17 w 196"/>
                  <a:gd name="T57" fmla="*/ 124 h 152"/>
                  <a:gd name="T58" fmla="*/ 10 w 196"/>
                  <a:gd name="T59" fmla="*/ 136 h 152"/>
                  <a:gd name="T60" fmla="*/ 0 w 196"/>
                  <a:gd name="T61" fmla="*/ 109 h 152"/>
                  <a:gd name="T62" fmla="*/ 19 w 196"/>
                  <a:gd name="T63" fmla="*/ 94 h 152"/>
                  <a:gd name="T64" fmla="*/ 6 w 196"/>
                  <a:gd name="T65" fmla="*/ 62 h 152"/>
                  <a:gd name="T66" fmla="*/ 17 w 196"/>
                  <a:gd name="T67" fmla="*/ 64 h 152"/>
                  <a:gd name="T68" fmla="*/ 19 w 196"/>
                  <a:gd name="T69" fmla="*/ 57 h 152"/>
                  <a:gd name="T70" fmla="*/ 23 w 196"/>
                  <a:gd name="T71" fmla="*/ 46 h 152"/>
                  <a:gd name="T72" fmla="*/ 30 w 196"/>
                  <a:gd name="T73" fmla="*/ 40 h 152"/>
                  <a:gd name="T74" fmla="*/ 31 w 196"/>
                  <a:gd name="T75" fmla="*/ 26 h 152"/>
                  <a:gd name="T76" fmla="*/ 44 w 196"/>
                  <a:gd name="T77" fmla="*/ 12 h 152"/>
                  <a:gd name="T78" fmla="*/ 53 w 196"/>
                  <a:gd name="T79" fmla="*/ 0 h 152"/>
                  <a:gd name="T80" fmla="*/ 64 w 196"/>
                  <a:gd name="T81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6" h="152">
                    <a:moveTo>
                      <a:pt x="64" y="0"/>
                    </a:moveTo>
                    <a:lnTo>
                      <a:pt x="81" y="3"/>
                    </a:lnTo>
                    <a:lnTo>
                      <a:pt x="97" y="13"/>
                    </a:lnTo>
                    <a:lnTo>
                      <a:pt x="123" y="13"/>
                    </a:lnTo>
                    <a:lnTo>
                      <a:pt x="151" y="17"/>
                    </a:lnTo>
                    <a:lnTo>
                      <a:pt x="163" y="36"/>
                    </a:lnTo>
                    <a:lnTo>
                      <a:pt x="174" y="62"/>
                    </a:lnTo>
                    <a:lnTo>
                      <a:pt x="178" y="70"/>
                    </a:lnTo>
                    <a:lnTo>
                      <a:pt x="188" y="79"/>
                    </a:lnTo>
                    <a:lnTo>
                      <a:pt x="196" y="86"/>
                    </a:lnTo>
                    <a:lnTo>
                      <a:pt x="196" y="94"/>
                    </a:lnTo>
                    <a:lnTo>
                      <a:pt x="184" y="94"/>
                    </a:lnTo>
                    <a:lnTo>
                      <a:pt x="166" y="94"/>
                    </a:lnTo>
                    <a:lnTo>
                      <a:pt x="174" y="104"/>
                    </a:lnTo>
                    <a:lnTo>
                      <a:pt x="181" y="110"/>
                    </a:lnTo>
                    <a:lnTo>
                      <a:pt x="184" y="124"/>
                    </a:lnTo>
                    <a:lnTo>
                      <a:pt x="174" y="130"/>
                    </a:lnTo>
                    <a:lnTo>
                      <a:pt x="159" y="130"/>
                    </a:lnTo>
                    <a:lnTo>
                      <a:pt x="157" y="130"/>
                    </a:lnTo>
                    <a:lnTo>
                      <a:pt x="151" y="136"/>
                    </a:lnTo>
                    <a:lnTo>
                      <a:pt x="151" y="149"/>
                    </a:lnTo>
                    <a:lnTo>
                      <a:pt x="140" y="152"/>
                    </a:lnTo>
                    <a:lnTo>
                      <a:pt x="130" y="146"/>
                    </a:lnTo>
                    <a:lnTo>
                      <a:pt x="114" y="142"/>
                    </a:lnTo>
                    <a:lnTo>
                      <a:pt x="101" y="136"/>
                    </a:lnTo>
                    <a:lnTo>
                      <a:pt x="89" y="139"/>
                    </a:lnTo>
                    <a:lnTo>
                      <a:pt x="49" y="124"/>
                    </a:lnTo>
                    <a:lnTo>
                      <a:pt x="31" y="127"/>
                    </a:lnTo>
                    <a:lnTo>
                      <a:pt x="17" y="124"/>
                    </a:lnTo>
                    <a:lnTo>
                      <a:pt x="10" y="136"/>
                    </a:lnTo>
                    <a:lnTo>
                      <a:pt x="0" y="109"/>
                    </a:lnTo>
                    <a:lnTo>
                      <a:pt x="19" y="94"/>
                    </a:lnTo>
                    <a:lnTo>
                      <a:pt x="6" y="62"/>
                    </a:lnTo>
                    <a:lnTo>
                      <a:pt x="17" y="64"/>
                    </a:lnTo>
                    <a:lnTo>
                      <a:pt x="19" y="57"/>
                    </a:lnTo>
                    <a:lnTo>
                      <a:pt x="23" y="46"/>
                    </a:lnTo>
                    <a:lnTo>
                      <a:pt x="30" y="40"/>
                    </a:lnTo>
                    <a:lnTo>
                      <a:pt x="31" y="26"/>
                    </a:lnTo>
                    <a:lnTo>
                      <a:pt x="44" y="12"/>
                    </a:lnTo>
                    <a:lnTo>
                      <a:pt x="53" y="0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240"/>
              <p:cNvSpPr>
                <a:spLocks/>
              </p:cNvSpPr>
              <p:nvPr/>
            </p:nvSpPr>
            <p:spPr bwMode="auto">
              <a:xfrm>
                <a:off x="4630458" y="3386189"/>
                <a:ext cx="399582" cy="237876"/>
              </a:xfrm>
              <a:custGeom>
                <a:avLst/>
                <a:gdLst>
                  <a:gd name="T0" fmla="*/ 221 w 431"/>
                  <a:gd name="T1" fmla="*/ 10 h 248"/>
                  <a:gd name="T2" fmla="*/ 241 w 431"/>
                  <a:gd name="T3" fmla="*/ 0 h 248"/>
                  <a:gd name="T4" fmla="*/ 268 w 431"/>
                  <a:gd name="T5" fmla="*/ 17 h 248"/>
                  <a:gd name="T6" fmla="*/ 278 w 431"/>
                  <a:gd name="T7" fmla="*/ 37 h 248"/>
                  <a:gd name="T8" fmla="*/ 310 w 431"/>
                  <a:gd name="T9" fmla="*/ 53 h 248"/>
                  <a:gd name="T10" fmla="*/ 350 w 431"/>
                  <a:gd name="T11" fmla="*/ 82 h 248"/>
                  <a:gd name="T12" fmla="*/ 378 w 431"/>
                  <a:gd name="T13" fmla="*/ 82 h 248"/>
                  <a:gd name="T14" fmla="*/ 418 w 431"/>
                  <a:gd name="T15" fmla="*/ 93 h 248"/>
                  <a:gd name="T16" fmla="*/ 408 w 431"/>
                  <a:gd name="T17" fmla="*/ 136 h 248"/>
                  <a:gd name="T18" fmla="*/ 373 w 431"/>
                  <a:gd name="T19" fmla="*/ 173 h 248"/>
                  <a:gd name="T20" fmla="*/ 317 w 431"/>
                  <a:gd name="T21" fmla="*/ 204 h 248"/>
                  <a:gd name="T22" fmla="*/ 318 w 431"/>
                  <a:gd name="T23" fmla="*/ 219 h 248"/>
                  <a:gd name="T24" fmla="*/ 291 w 431"/>
                  <a:gd name="T25" fmla="*/ 248 h 248"/>
                  <a:gd name="T26" fmla="*/ 285 w 431"/>
                  <a:gd name="T27" fmla="*/ 200 h 248"/>
                  <a:gd name="T28" fmla="*/ 240 w 431"/>
                  <a:gd name="T29" fmla="*/ 194 h 248"/>
                  <a:gd name="T30" fmla="*/ 238 w 431"/>
                  <a:gd name="T31" fmla="*/ 179 h 248"/>
                  <a:gd name="T32" fmla="*/ 183 w 431"/>
                  <a:gd name="T33" fmla="*/ 220 h 248"/>
                  <a:gd name="T34" fmla="*/ 164 w 431"/>
                  <a:gd name="T35" fmla="*/ 197 h 248"/>
                  <a:gd name="T36" fmla="*/ 181 w 431"/>
                  <a:gd name="T37" fmla="*/ 181 h 248"/>
                  <a:gd name="T38" fmla="*/ 190 w 431"/>
                  <a:gd name="T39" fmla="*/ 167 h 248"/>
                  <a:gd name="T40" fmla="*/ 170 w 431"/>
                  <a:gd name="T41" fmla="*/ 142 h 248"/>
                  <a:gd name="T42" fmla="*/ 130 w 431"/>
                  <a:gd name="T43" fmla="*/ 127 h 248"/>
                  <a:gd name="T44" fmla="*/ 66 w 431"/>
                  <a:gd name="T45" fmla="*/ 136 h 248"/>
                  <a:gd name="T46" fmla="*/ 16 w 431"/>
                  <a:gd name="T47" fmla="*/ 140 h 248"/>
                  <a:gd name="T48" fmla="*/ 10 w 431"/>
                  <a:gd name="T49" fmla="*/ 103 h 248"/>
                  <a:gd name="T50" fmla="*/ 46 w 431"/>
                  <a:gd name="T51" fmla="*/ 56 h 248"/>
                  <a:gd name="T52" fmla="*/ 38 w 431"/>
                  <a:gd name="T53" fmla="*/ 23 h 248"/>
                  <a:gd name="T54" fmla="*/ 58 w 431"/>
                  <a:gd name="T55" fmla="*/ 20 h 248"/>
                  <a:gd name="T56" fmla="*/ 94 w 431"/>
                  <a:gd name="T57" fmla="*/ 25 h 248"/>
                  <a:gd name="T58" fmla="*/ 128 w 431"/>
                  <a:gd name="T59" fmla="*/ 27 h 248"/>
                  <a:gd name="T60" fmla="*/ 157 w 431"/>
                  <a:gd name="T61" fmla="*/ 39 h 248"/>
                  <a:gd name="T62" fmla="*/ 178 w 431"/>
                  <a:gd name="T63" fmla="*/ 42 h 248"/>
                  <a:gd name="T64" fmla="*/ 184 w 431"/>
                  <a:gd name="T65" fmla="*/ 23 h 248"/>
                  <a:gd name="T66" fmla="*/ 208 w 431"/>
                  <a:gd name="T67" fmla="*/ 2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31" h="248">
                    <a:moveTo>
                      <a:pt x="214" y="13"/>
                    </a:moveTo>
                    <a:lnTo>
                      <a:pt x="221" y="10"/>
                    </a:lnTo>
                    <a:lnTo>
                      <a:pt x="234" y="3"/>
                    </a:lnTo>
                    <a:lnTo>
                      <a:pt x="241" y="0"/>
                    </a:lnTo>
                    <a:lnTo>
                      <a:pt x="261" y="3"/>
                    </a:lnTo>
                    <a:lnTo>
                      <a:pt x="268" y="17"/>
                    </a:lnTo>
                    <a:lnTo>
                      <a:pt x="273" y="32"/>
                    </a:lnTo>
                    <a:lnTo>
                      <a:pt x="278" y="37"/>
                    </a:lnTo>
                    <a:lnTo>
                      <a:pt x="288" y="35"/>
                    </a:lnTo>
                    <a:lnTo>
                      <a:pt x="310" y="53"/>
                    </a:lnTo>
                    <a:lnTo>
                      <a:pt x="321" y="70"/>
                    </a:lnTo>
                    <a:lnTo>
                      <a:pt x="350" y="82"/>
                    </a:lnTo>
                    <a:lnTo>
                      <a:pt x="370" y="84"/>
                    </a:lnTo>
                    <a:lnTo>
                      <a:pt x="378" y="82"/>
                    </a:lnTo>
                    <a:lnTo>
                      <a:pt x="395" y="90"/>
                    </a:lnTo>
                    <a:lnTo>
                      <a:pt x="418" y="93"/>
                    </a:lnTo>
                    <a:lnTo>
                      <a:pt x="431" y="130"/>
                    </a:lnTo>
                    <a:lnTo>
                      <a:pt x="408" y="136"/>
                    </a:lnTo>
                    <a:lnTo>
                      <a:pt x="404" y="153"/>
                    </a:lnTo>
                    <a:lnTo>
                      <a:pt x="373" y="173"/>
                    </a:lnTo>
                    <a:lnTo>
                      <a:pt x="321" y="186"/>
                    </a:lnTo>
                    <a:lnTo>
                      <a:pt x="317" y="204"/>
                    </a:lnTo>
                    <a:lnTo>
                      <a:pt x="295" y="197"/>
                    </a:lnTo>
                    <a:lnTo>
                      <a:pt x="318" y="219"/>
                    </a:lnTo>
                    <a:lnTo>
                      <a:pt x="347" y="223"/>
                    </a:lnTo>
                    <a:lnTo>
                      <a:pt x="291" y="248"/>
                    </a:lnTo>
                    <a:lnTo>
                      <a:pt x="258" y="220"/>
                    </a:lnTo>
                    <a:lnTo>
                      <a:pt x="285" y="200"/>
                    </a:lnTo>
                    <a:lnTo>
                      <a:pt x="258" y="194"/>
                    </a:lnTo>
                    <a:lnTo>
                      <a:pt x="240" y="194"/>
                    </a:lnTo>
                    <a:lnTo>
                      <a:pt x="244" y="176"/>
                    </a:lnTo>
                    <a:lnTo>
                      <a:pt x="238" y="179"/>
                    </a:lnTo>
                    <a:lnTo>
                      <a:pt x="198" y="189"/>
                    </a:lnTo>
                    <a:lnTo>
                      <a:pt x="183" y="220"/>
                    </a:lnTo>
                    <a:lnTo>
                      <a:pt x="157" y="219"/>
                    </a:lnTo>
                    <a:lnTo>
                      <a:pt x="164" y="197"/>
                    </a:lnTo>
                    <a:lnTo>
                      <a:pt x="166" y="186"/>
                    </a:lnTo>
                    <a:lnTo>
                      <a:pt x="181" y="181"/>
                    </a:lnTo>
                    <a:lnTo>
                      <a:pt x="188" y="174"/>
                    </a:lnTo>
                    <a:lnTo>
                      <a:pt x="190" y="167"/>
                    </a:lnTo>
                    <a:lnTo>
                      <a:pt x="181" y="164"/>
                    </a:lnTo>
                    <a:lnTo>
                      <a:pt x="170" y="142"/>
                    </a:lnTo>
                    <a:lnTo>
                      <a:pt x="153" y="127"/>
                    </a:lnTo>
                    <a:lnTo>
                      <a:pt x="130" y="127"/>
                    </a:lnTo>
                    <a:lnTo>
                      <a:pt x="104" y="134"/>
                    </a:lnTo>
                    <a:lnTo>
                      <a:pt x="66" y="136"/>
                    </a:lnTo>
                    <a:lnTo>
                      <a:pt x="46" y="140"/>
                    </a:lnTo>
                    <a:lnTo>
                      <a:pt x="16" y="140"/>
                    </a:lnTo>
                    <a:lnTo>
                      <a:pt x="0" y="126"/>
                    </a:lnTo>
                    <a:lnTo>
                      <a:pt x="10" y="103"/>
                    </a:lnTo>
                    <a:lnTo>
                      <a:pt x="27" y="80"/>
                    </a:lnTo>
                    <a:lnTo>
                      <a:pt x="46" y="56"/>
                    </a:lnTo>
                    <a:lnTo>
                      <a:pt x="37" y="27"/>
                    </a:lnTo>
                    <a:lnTo>
                      <a:pt x="38" y="23"/>
                    </a:lnTo>
                    <a:lnTo>
                      <a:pt x="44" y="17"/>
                    </a:lnTo>
                    <a:lnTo>
                      <a:pt x="58" y="20"/>
                    </a:lnTo>
                    <a:lnTo>
                      <a:pt x="76" y="17"/>
                    </a:lnTo>
                    <a:lnTo>
                      <a:pt x="94" y="25"/>
                    </a:lnTo>
                    <a:lnTo>
                      <a:pt x="114" y="32"/>
                    </a:lnTo>
                    <a:lnTo>
                      <a:pt x="128" y="27"/>
                    </a:lnTo>
                    <a:lnTo>
                      <a:pt x="141" y="35"/>
                    </a:lnTo>
                    <a:lnTo>
                      <a:pt x="157" y="39"/>
                    </a:lnTo>
                    <a:lnTo>
                      <a:pt x="167" y="45"/>
                    </a:lnTo>
                    <a:lnTo>
                      <a:pt x="178" y="42"/>
                    </a:lnTo>
                    <a:lnTo>
                      <a:pt x="178" y="29"/>
                    </a:lnTo>
                    <a:lnTo>
                      <a:pt x="184" y="23"/>
                    </a:lnTo>
                    <a:lnTo>
                      <a:pt x="201" y="23"/>
                    </a:lnTo>
                    <a:lnTo>
                      <a:pt x="208" y="20"/>
                    </a:lnTo>
                    <a:lnTo>
                      <a:pt x="214" y="1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241"/>
              <p:cNvSpPr>
                <a:spLocks/>
              </p:cNvSpPr>
              <p:nvPr/>
            </p:nvSpPr>
            <p:spPr bwMode="auto">
              <a:xfrm>
                <a:off x="4733129" y="3509426"/>
                <a:ext cx="74922" cy="85979"/>
              </a:xfrm>
              <a:custGeom>
                <a:avLst/>
                <a:gdLst>
                  <a:gd name="T0" fmla="*/ 19 w 80"/>
                  <a:gd name="T1" fmla="*/ 24 h 90"/>
                  <a:gd name="T2" fmla="*/ 27 w 80"/>
                  <a:gd name="T3" fmla="*/ 37 h 90"/>
                  <a:gd name="T4" fmla="*/ 33 w 80"/>
                  <a:gd name="T5" fmla="*/ 47 h 90"/>
                  <a:gd name="T6" fmla="*/ 37 w 80"/>
                  <a:gd name="T7" fmla="*/ 89 h 90"/>
                  <a:gd name="T8" fmla="*/ 46 w 80"/>
                  <a:gd name="T9" fmla="*/ 90 h 90"/>
                  <a:gd name="T10" fmla="*/ 53 w 80"/>
                  <a:gd name="T11" fmla="*/ 70 h 90"/>
                  <a:gd name="T12" fmla="*/ 55 w 80"/>
                  <a:gd name="T13" fmla="*/ 59 h 90"/>
                  <a:gd name="T14" fmla="*/ 75 w 80"/>
                  <a:gd name="T15" fmla="*/ 52 h 90"/>
                  <a:gd name="T16" fmla="*/ 80 w 80"/>
                  <a:gd name="T17" fmla="*/ 42 h 90"/>
                  <a:gd name="T18" fmla="*/ 70 w 80"/>
                  <a:gd name="T19" fmla="*/ 39 h 90"/>
                  <a:gd name="T20" fmla="*/ 60 w 80"/>
                  <a:gd name="T21" fmla="*/ 16 h 90"/>
                  <a:gd name="T22" fmla="*/ 42 w 80"/>
                  <a:gd name="T23" fmla="*/ 2 h 90"/>
                  <a:gd name="T24" fmla="*/ 19 w 80"/>
                  <a:gd name="T25" fmla="*/ 0 h 90"/>
                  <a:gd name="T26" fmla="*/ 0 w 80"/>
                  <a:gd name="T27" fmla="*/ 3 h 90"/>
                  <a:gd name="T28" fmla="*/ 19 w 80"/>
                  <a:gd name="T29" fmla="*/ 2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0" h="90">
                    <a:moveTo>
                      <a:pt x="19" y="24"/>
                    </a:moveTo>
                    <a:lnTo>
                      <a:pt x="27" y="37"/>
                    </a:lnTo>
                    <a:lnTo>
                      <a:pt x="33" y="47"/>
                    </a:lnTo>
                    <a:lnTo>
                      <a:pt x="37" y="89"/>
                    </a:lnTo>
                    <a:lnTo>
                      <a:pt x="46" y="90"/>
                    </a:lnTo>
                    <a:lnTo>
                      <a:pt x="53" y="70"/>
                    </a:lnTo>
                    <a:lnTo>
                      <a:pt x="55" y="59"/>
                    </a:lnTo>
                    <a:lnTo>
                      <a:pt x="75" y="52"/>
                    </a:lnTo>
                    <a:lnTo>
                      <a:pt x="80" y="42"/>
                    </a:lnTo>
                    <a:lnTo>
                      <a:pt x="70" y="39"/>
                    </a:lnTo>
                    <a:lnTo>
                      <a:pt x="60" y="16"/>
                    </a:lnTo>
                    <a:lnTo>
                      <a:pt x="42" y="2"/>
                    </a:lnTo>
                    <a:lnTo>
                      <a:pt x="19" y="0"/>
                    </a:lnTo>
                    <a:lnTo>
                      <a:pt x="0" y="3"/>
                    </a:lnTo>
                    <a:lnTo>
                      <a:pt x="19" y="2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242"/>
              <p:cNvSpPr>
                <a:spLocks/>
              </p:cNvSpPr>
              <p:nvPr/>
            </p:nvSpPr>
            <p:spPr bwMode="auto">
              <a:xfrm>
                <a:off x="5005067" y="3626931"/>
                <a:ext cx="169267" cy="74515"/>
              </a:xfrm>
              <a:custGeom>
                <a:avLst/>
                <a:gdLst>
                  <a:gd name="T0" fmla="*/ 0 w 182"/>
                  <a:gd name="T1" fmla="*/ 4 h 80"/>
                  <a:gd name="T2" fmla="*/ 43 w 182"/>
                  <a:gd name="T3" fmla="*/ 0 h 80"/>
                  <a:gd name="T4" fmla="*/ 86 w 182"/>
                  <a:gd name="T5" fmla="*/ 16 h 80"/>
                  <a:gd name="T6" fmla="*/ 102 w 182"/>
                  <a:gd name="T7" fmla="*/ 34 h 80"/>
                  <a:gd name="T8" fmla="*/ 123 w 182"/>
                  <a:gd name="T9" fmla="*/ 34 h 80"/>
                  <a:gd name="T10" fmla="*/ 137 w 182"/>
                  <a:gd name="T11" fmla="*/ 26 h 80"/>
                  <a:gd name="T12" fmla="*/ 149 w 182"/>
                  <a:gd name="T13" fmla="*/ 23 h 80"/>
                  <a:gd name="T14" fmla="*/ 160 w 182"/>
                  <a:gd name="T15" fmla="*/ 43 h 80"/>
                  <a:gd name="T16" fmla="*/ 180 w 182"/>
                  <a:gd name="T17" fmla="*/ 46 h 80"/>
                  <a:gd name="T18" fmla="*/ 176 w 182"/>
                  <a:gd name="T19" fmla="*/ 54 h 80"/>
                  <a:gd name="T20" fmla="*/ 182 w 182"/>
                  <a:gd name="T21" fmla="*/ 68 h 80"/>
                  <a:gd name="T22" fmla="*/ 180 w 182"/>
                  <a:gd name="T23" fmla="*/ 80 h 80"/>
                  <a:gd name="T24" fmla="*/ 160 w 182"/>
                  <a:gd name="T25" fmla="*/ 61 h 80"/>
                  <a:gd name="T26" fmla="*/ 149 w 182"/>
                  <a:gd name="T27" fmla="*/ 57 h 80"/>
                  <a:gd name="T28" fmla="*/ 139 w 182"/>
                  <a:gd name="T29" fmla="*/ 57 h 80"/>
                  <a:gd name="T30" fmla="*/ 135 w 182"/>
                  <a:gd name="T31" fmla="*/ 76 h 80"/>
                  <a:gd name="T32" fmla="*/ 120 w 182"/>
                  <a:gd name="T33" fmla="*/ 70 h 80"/>
                  <a:gd name="T34" fmla="*/ 97 w 182"/>
                  <a:gd name="T35" fmla="*/ 80 h 80"/>
                  <a:gd name="T36" fmla="*/ 70 w 182"/>
                  <a:gd name="T37" fmla="*/ 78 h 80"/>
                  <a:gd name="T38" fmla="*/ 69 w 182"/>
                  <a:gd name="T39" fmla="*/ 46 h 80"/>
                  <a:gd name="T40" fmla="*/ 25 w 182"/>
                  <a:gd name="T41" fmla="*/ 18 h 80"/>
                  <a:gd name="T42" fmla="*/ 0 w 182"/>
                  <a:gd name="T43" fmla="*/ 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2" h="80">
                    <a:moveTo>
                      <a:pt x="0" y="4"/>
                    </a:moveTo>
                    <a:lnTo>
                      <a:pt x="43" y="0"/>
                    </a:lnTo>
                    <a:lnTo>
                      <a:pt x="86" y="16"/>
                    </a:lnTo>
                    <a:lnTo>
                      <a:pt x="102" y="34"/>
                    </a:lnTo>
                    <a:lnTo>
                      <a:pt x="123" y="34"/>
                    </a:lnTo>
                    <a:lnTo>
                      <a:pt x="137" y="26"/>
                    </a:lnTo>
                    <a:lnTo>
                      <a:pt x="149" y="23"/>
                    </a:lnTo>
                    <a:lnTo>
                      <a:pt x="160" y="43"/>
                    </a:lnTo>
                    <a:lnTo>
                      <a:pt x="180" y="46"/>
                    </a:lnTo>
                    <a:lnTo>
                      <a:pt x="176" y="54"/>
                    </a:lnTo>
                    <a:lnTo>
                      <a:pt x="182" y="68"/>
                    </a:lnTo>
                    <a:lnTo>
                      <a:pt x="180" y="80"/>
                    </a:lnTo>
                    <a:lnTo>
                      <a:pt x="160" y="61"/>
                    </a:lnTo>
                    <a:lnTo>
                      <a:pt x="149" y="57"/>
                    </a:lnTo>
                    <a:lnTo>
                      <a:pt x="139" y="57"/>
                    </a:lnTo>
                    <a:lnTo>
                      <a:pt x="135" y="76"/>
                    </a:lnTo>
                    <a:lnTo>
                      <a:pt x="120" y="70"/>
                    </a:lnTo>
                    <a:lnTo>
                      <a:pt x="97" y="80"/>
                    </a:lnTo>
                    <a:lnTo>
                      <a:pt x="70" y="78"/>
                    </a:lnTo>
                    <a:lnTo>
                      <a:pt x="69" y="46"/>
                    </a:lnTo>
                    <a:lnTo>
                      <a:pt x="25" y="18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243"/>
              <p:cNvSpPr>
                <a:spLocks/>
              </p:cNvSpPr>
              <p:nvPr/>
            </p:nvSpPr>
            <p:spPr bwMode="auto">
              <a:xfrm>
                <a:off x="5129936" y="3669921"/>
                <a:ext cx="138744" cy="114639"/>
              </a:xfrm>
              <a:custGeom>
                <a:avLst/>
                <a:gdLst>
                  <a:gd name="T0" fmla="*/ 55 w 149"/>
                  <a:gd name="T1" fmla="*/ 5 h 121"/>
                  <a:gd name="T2" fmla="*/ 64 w 149"/>
                  <a:gd name="T3" fmla="*/ 5 h 121"/>
                  <a:gd name="T4" fmla="*/ 87 w 149"/>
                  <a:gd name="T5" fmla="*/ 11 h 121"/>
                  <a:gd name="T6" fmla="*/ 108 w 149"/>
                  <a:gd name="T7" fmla="*/ 27 h 121"/>
                  <a:gd name="T8" fmla="*/ 121 w 149"/>
                  <a:gd name="T9" fmla="*/ 47 h 121"/>
                  <a:gd name="T10" fmla="*/ 149 w 149"/>
                  <a:gd name="T11" fmla="*/ 69 h 121"/>
                  <a:gd name="T12" fmla="*/ 135 w 149"/>
                  <a:gd name="T13" fmla="*/ 74 h 121"/>
                  <a:gd name="T14" fmla="*/ 124 w 149"/>
                  <a:gd name="T15" fmla="*/ 88 h 121"/>
                  <a:gd name="T16" fmla="*/ 122 w 149"/>
                  <a:gd name="T17" fmla="*/ 95 h 121"/>
                  <a:gd name="T18" fmla="*/ 117 w 149"/>
                  <a:gd name="T19" fmla="*/ 121 h 121"/>
                  <a:gd name="T20" fmla="*/ 97 w 149"/>
                  <a:gd name="T21" fmla="*/ 114 h 121"/>
                  <a:gd name="T22" fmla="*/ 91 w 149"/>
                  <a:gd name="T23" fmla="*/ 92 h 121"/>
                  <a:gd name="T24" fmla="*/ 71 w 149"/>
                  <a:gd name="T25" fmla="*/ 101 h 121"/>
                  <a:gd name="T26" fmla="*/ 51 w 149"/>
                  <a:gd name="T27" fmla="*/ 114 h 121"/>
                  <a:gd name="T28" fmla="*/ 38 w 149"/>
                  <a:gd name="T29" fmla="*/ 111 h 121"/>
                  <a:gd name="T30" fmla="*/ 27 w 149"/>
                  <a:gd name="T31" fmla="*/ 99 h 121"/>
                  <a:gd name="T32" fmla="*/ 20 w 149"/>
                  <a:gd name="T33" fmla="*/ 88 h 121"/>
                  <a:gd name="T34" fmla="*/ 28 w 149"/>
                  <a:gd name="T35" fmla="*/ 78 h 121"/>
                  <a:gd name="T36" fmla="*/ 35 w 149"/>
                  <a:gd name="T37" fmla="*/ 87 h 121"/>
                  <a:gd name="T38" fmla="*/ 61 w 149"/>
                  <a:gd name="T39" fmla="*/ 99 h 121"/>
                  <a:gd name="T40" fmla="*/ 65 w 149"/>
                  <a:gd name="T41" fmla="*/ 88 h 121"/>
                  <a:gd name="T42" fmla="*/ 42 w 149"/>
                  <a:gd name="T43" fmla="*/ 68 h 121"/>
                  <a:gd name="T44" fmla="*/ 34 w 149"/>
                  <a:gd name="T45" fmla="*/ 52 h 121"/>
                  <a:gd name="T46" fmla="*/ 25 w 149"/>
                  <a:gd name="T47" fmla="*/ 47 h 121"/>
                  <a:gd name="T48" fmla="*/ 25 w 149"/>
                  <a:gd name="T49" fmla="*/ 37 h 121"/>
                  <a:gd name="T50" fmla="*/ 14 w 149"/>
                  <a:gd name="T51" fmla="*/ 34 h 121"/>
                  <a:gd name="T52" fmla="*/ 0 w 149"/>
                  <a:gd name="T53" fmla="*/ 30 h 121"/>
                  <a:gd name="T54" fmla="*/ 2 w 149"/>
                  <a:gd name="T55" fmla="*/ 18 h 121"/>
                  <a:gd name="T56" fmla="*/ 5 w 149"/>
                  <a:gd name="T57" fmla="*/ 11 h 121"/>
                  <a:gd name="T58" fmla="*/ 17 w 149"/>
                  <a:gd name="T59" fmla="*/ 11 h 121"/>
                  <a:gd name="T60" fmla="*/ 25 w 149"/>
                  <a:gd name="T61" fmla="*/ 15 h 121"/>
                  <a:gd name="T62" fmla="*/ 45 w 149"/>
                  <a:gd name="T63" fmla="*/ 34 h 121"/>
                  <a:gd name="T64" fmla="*/ 47 w 149"/>
                  <a:gd name="T65" fmla="*/ 22 h 121"/>
                  <a:gd name="T66" fmla="*/ 41 w 149"/>
                  <a:gd name="T67" fmla="*/ 10 h 121"/>
                  <a:gd name="T68" fmla="*/ 45 w 149"/>
                  <a:gd name="T69" fmla="*/ 0 h 121"/>
                  <a:gd name="T70" fmla="*/ 55 w 149"/>
                  <a:gd name="T71" fmla="*/ 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9" h="121">
                    <a:moveTo>
                      <a:pt x="55" y="5"/>
                    </a:moveTo>
                    <a:lnTo>
                      <a:pt x="64" y="5"/>
                    </a:lnTo>
                    <a:lnTo>
                      <a:pt x="87" y="11"/>
                    </a:lnTo>
                    <a:lnTo>
                      <a:pt x="108" y="27"/>
                    </a:lnTo>
                    <a:lnTo>
                      <a:pt x="121" y="47"/>
                    </a:lnTo>
                    <a:lnTo>
                      <a:pt x="149" y="69"/>
                    </a:lnTo>
                    <a:lnTo>
                      <a:pt x="135" y="74"/>
                    </a:lnTo>
                    <a:lnTo>
                      <a:pt x="124" y="88"/>
                    </a:lnTo>
                    <a:lnTo>
                      <a:pt x="122" y="95"/>
                    </a:lnTo>
                    <a:lnTo>
                      <a:pt x="117" y="121"/>
                    </a:lnTo>
                    <a:lnTo>
                      <a:pt x="97" y="114"/>
                    </a:lnTo>
                    <a:lnTo>
                      <a:pt x="91" y="92"/>
                    </a:lnTo>
                    <a:lnTo>
                      <a:pt x="71" y="101"/>
                    </a:lnTo>
                    <a:lnTo>
                      <a:pt x="51" y="114"/>
                    </a:lnTo>
                    <a:lnTo>
                      <a:pt x="38" y="111"/>
                    </a:lnTo>
                    <a:lnTo>
                      <a:pt x="27" y="99"/>
                    </a:lnTo>
                    <a:lnTo>
                      <a:pt x="20" y="88"/>
                    </a:lnTo>
                    <a:lnTo>
                      <a:pt x="28" y="78"/>
                    </a:lnTo>
                    <a:lnTo>
                      <a:pt x="35" y="87"/>
                    </a:lnTo>
                    <a:lnTo>
                      <a:pt x="61" y="99"/>
                    </a:lnTo>
                    <a:lnTo>
                      <a:pt x="65" y="88"/>
                    </a:lnTo>
                    <a:lnTo>
                      <a:pt x="42" y="68"/>
                    </a:lnTo>
                    <a:lnTo>
                      <a:pt x="34" y="52"/>
                    </a:lnTo>
                    <a:lnTo>
                      <a:pt x="25" y="47"/>
                    </a:lnTo>
                    <a:lnTo>
                      <a:pt x="25" y="37"/>
                    </a:lnTo>
                    <a:lnTo>
                      <a:pt x="14" y="34"/>
                    </a:lnTo>
                    <a:lnTo>
                      <a:pt x="0" y="30"/>
                    </a:lnTo>
                    <a:lnTo>
                      <a:pt x="2" y="18"/>
                    </a:lnTo>
                    <a:lnTo>
                      <a:pt x="5" y="11"/>
                    </a:lnTo>
                    <a:lnTo>
                      <a:pt x="17" y="11"/>
                    </a:lnTo>
                    <a:lnTo>
                      <a:pt x="25" y="15"/>
                    </a:lnTo>
                    <a:lnTo>
                      <a:pt x="45" y="34"/>
                    </a:lnTo>
                    <a:lnTo>
                      <a:pt x="47" y="22"/>
                    </a:lnTo>
                    <a:lnTo>
                      <a:pt x="41" y="10"/>
                    </a:lnTo>
                    <a:lnTo>
                      <a:pt x="45" y="0"/>
                    </a:lnTo>
                    <a:lnTo>
                      <a:pt x="55" y="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244"/>
              <p:cNvSpPr>
                <a:spLocks/>
              </p:cNvSpPr>
              <p:nvPr/>
            </p:nvSpPr>
            <p:spPr bwMode="auto">
              <a:xfrm>
                <a:off x="5099413" y="3692849"/>
                <a:ext cx="91571" cy="71649"/>
              </a:xfrm>
              <a:custGeom>
                <a:avLst/>
                <a:gdLst>
                  <a:gd name="T0" fmla="*/ 0 w 98"/>
                  <a:gd name="T1" fmla="*/ 11 h 75"/>
                  <a:gd name="T2" fmla="*/ 13 w 98"/>
                  <a:gd name="T3" fmla="*/ 24 h 75"/>
                  <a:gd name="T4" fmla="*/ 27 w 98"/>
                  <a:gd name="T5" fmla="*/ 41 h 75"/>
                  <a:gd name="T6" fmla="*/ 50 w 98"/>
                  <a:gd name="T7" fmla="*/ 65 h 75"/>
                  <a:gd name="T8" fmla="*/ 65 w 98"/>
                  <a:gd name="T9" fmla="*/ 51 h 75"/>
                  <a:gd name="T10" fmla="*/ 65 w 98"/>
                  <a:gd name="T11" fmla="*/ 64 h 75"/>
                  <a:gd name="T12" fmla="*/ 77 w 98"/>
                  <a:gd name="T13" fmla="*/ 65 h 75"/>
                  <a:gd name="T14" fmla="*/ 93 w 98"/>
                  <a:gd name="T15" fmla="*/ 75 h 75"/>
                  <a:gd name="T16" fmla="*/ 98 w 98"/>
                  <a:gd name="T17" fmla="*/ 64 h 75"/>
                  <a:gd name="T18" fmla="*/ 75 w 98"/>
                  <a:gd name="T19" fmla="*/ 44 h 75"/>
                  <a:gd name="T20" fmla="*/ 68 w 98"/>
                  <a:gd name="T21" fmla="*/ 30 h 75"/>
                  <a:gd name="T22" fmla="*/ 58 w 98"/>
                  <a:gd name="T23" fmla="*/ 23 h 75"/>
                  <a:gd name="T24" fmla="*/ 58 w 98"/>
                  <a:gd name="T25" fmla="*/ 13 h 75"/>
                  <a:gd name="T26" fmla="*/ 47 w 98"/>
                  <a:gd name="T27" fmla="*/ 10 h 75"/>
                  <a:gd name="T28" fmla="*/ 33 w 98"/>
                  <a:gd name="T29" fmla="*/ 6 h 75"/>
                  <a:gd name="T30" fmla="*/ 17 w 98"/>
                  <a:gd name="T31" fmla="*/ 0 h 75"/>
                  <a:gd name="T32" fmla="*/ 5 w 98"/>
                  <a:gd name="T33" fmla="*/ 1 h 75"/>
                  <a:gd name="T34" fmla="*/ 0 w 98"/>
                  <a:gd name="T35" fmla="*/ 1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" h="75">
                    <a:moveTo>
                      <a:pt x="0" y="11"/>
                    </a:moveTo>
                    <a:lnTo>
                      <a:pt x="13" y="24"/>
                    </a:lnTo>
                    <a:lnTo>
                      <a:pt x="27" y="41"/>
                    </a:lnTo>
                    <a:lnTo>
                      <a:pt x="50" y="65"/>
                    </a:lnTo>
                    <a:lnTo>
                      <a:pt x="65" y="51"/>
                    </a:lnTo>
                    <a:lnTo>
                      <a:pt x="65" y="64"/>
                    </a:lnTo>
                    <a:lnTo>
                      <a:pt x="77" y="65"/>
                    </a:lnTo>
                    <a:lnTo>
                      <a:pt x="93" y="75"/>
                    </a:lnTo>
                    <a:lnTo>
                      <a:pt x="98" y="64"/>
                    </a:lnTo>
                    <a:lnTo>
                      <a:pt x="75" y="44"/>
                    </a:lnTo>
                    <a:lnTo>
                      <a:pt x="68" y="30"/>
                    </a:lnTo>
                    <a:lnTo>
                      <a:pt x="58" y="23"/>
                    </a:lnTo>
                    <a:lnTo>
                      <a:pt x="58" y="13"/>
                    </a:lnTo>
                    <a:lnTo>
                      <a:pt x="47" y="10"/>
                    </a:lnTo>
                    <a:lnTo>
                      <a:pt x="33" y="6"/>
                    </a:lnTo>
                    <a:lnTo>
                      <a:pt x="17" y="0"/>
                    </a:lnTo>
                    <a:lnTo>
                      <a:pt x="5" y="1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245"/>
              <p:cNvSpPr>
                <a:spLocks/>
              </p:cNvSpPr>
              <p:nvPr/>
            </p:nvSpPr>
            <p:spPr bwMode="auto">
              <a:xfrm>
                <a:off x="5152135" y="3294478"/>
                <a:ext cx="949008" cy="418433"/>
              </a:xfrm>
              <a:custGeom>
                <a:avLst/>
                <a:gdLst>
                  <a:gd name="T0" fmla="*/ 973 w 1024"/>
                  <a:gd name="T1" fmla="*/ 181 h 439"/>
                  <a:gd name="T2" fmla="*/ 871 w 1024"/>
                  <a:gd name="T3" fmla="*/ 171 h 439"/>
                  <a:gd name="T4" fmla="*/ 833 w 1024"/>
                  <a:gd name="T5" fmla="*/ 137 h 439"/>
                  <a:gd name="T6" fmla="*/ 784 w 1024"/>
                  <a:gd name="T7" fmla="*/ 143 h 439"/>
                  <a:gd name="T8" fmla="*/ 738 w 1024"/>
                  <a:gd name="T9" fmla="*/ 127 h 439"/>
                  <a:gd name="T10" fmla="*/ 651 w 1024"/>
                  <a:gd name="T11" fmla="*/ 74 h 439"/>
                  <a:gd name="T12" fmla="*/ 546 w 1024"/>
                  <a:gd name="T13" fmla="*/ 53 h 439"/>
                  <a:gd name="T14" fmla="*/ 473 w 1024"/>
                  <a:gd name="T15" fmla="*/ 33 h 439"/>
                  <a:gd name="T16" fmla="*/ 399 w 1024"/>
                  <a:gd name="T17" fmla="*/ 17 h 439"/>
                  <a:gd name="T18" fmla="*/ 330 w 1024"/>
                  <a:gd name="T19" fmla="*/ 37 h 439"/>
                  <a:gd name="T20" fmla="*/ 250 w 1024"/>
                  <a:gd name="T21" fmla="*/ 37 h 439"/>
                  <a:gd name="T22" fmla="*/ 250 w 1024"/>
                  <a:gd name="T23" fmla="*/ 88 h 439"/>
                  <a:gd name="T24" fmla="*/ 282 w 1024"/>
                  <a:gd name="T25" fmla="*/ 111 h 439"/>
                  <a:gd name="T26" fmla="*/ 282 w 1024"/>
                  <a:gd name="T27" fmla="*/ 145 h 439"/>
                  <a:gd name="T28" fmla="*/ 250 w 1024"/>
                  <a:gd name="T29" fmla="*/ 148 h 439"/>
                  <a:gd name="T30" fmla="*/ 206 w 1024"/>
                  <a:gd name="T31" fmla="*/ 130 h 439"/>
                  <a:gd name="T32" fmla="*/ 176 w 1024"/>
                  <a:gd name="T33" fmla="*/ 137 h 439"/>
                  <a:gd name="T34" fmla="*/ 140 w 1024"/>
                  <a:gd name="T35" fmla="*/ 124 h 439"/>
                  <a:gd name="T36" fmla="*/ 53 w 1024"/>
                  <a:gd name="T37" fmla="*/ 123 h 439"/>
                  <a:gd name="T38" fmla="*/ 33 w 1024"/>
                  <a:gd name="T39" fmla="*/ 141 h 439"/>
                  <a:gd name="T40" fmla="*/ 32 w 1024"/>
                  <a:gd name="T41" fmla="*/ 164 h 439"/>
                  <a:gd name="T42" fmla="*/ 3 w 1024"/>
                  <a:gd name="T43" fmla="*/ 151 h 439"/>
                  <a:gd name="T44" fmla="*/ 0 w 1024"/>
                  <a:gd name="T45" fmla="*/ 201 h 439"/>
                  <a:gd name="T46" fmla="*/ 13 w 1024"/>
                  <a:gd name="T47" fmla="*/ 235 h 439"/>
                  <a:gd name="T48" fmla="*/ 45 w 1024"/>
                  <a:gd name="T49" fmla="*/ 232 h 439"/>
                  <a:gd name="T50" fmla="*/ 77 w 1024"/>
                  <a:gd name="T51" fmla="*/ 282 h 439"/>
                  <a:gd name="T52" fmla="*/ 184 w 1024"/>
                  <a:gd name="T53" fmla="*/ 262 h 439"/>
                  <a:gd name="T54" fmla="*/ 176 w 1024"/>
                  <a:gd name="T55" fmla="*/ 315 h 439"/>
                  <a:gd name="T56" fmla="*/ 122 w 1024"/>
                  <a:gd name="T57" fmla="*/ 342 h 439"/>
                  <a:gd name="T58" fmla="*/ 183 w 1024"/>
                  <a:gd name="T59" fmla="*/ 392 h 439"/>
                  <a:gd name="T60" fmla="*/ 226 w 1024"/>
                  <a:gd name="T61" fmla="*/ 399 h 439"/>
                  <a:gd name="T62" fmla="*/ 259 w 1024"/>
                  <a:gd name="T63" fmla="*/ 405 h 439"/>
                  <a:gd name="T64" fmla="*/ 257 w 1024"/>
                  <a:gd name="T65" fmla="*/ 307 h 439"/>
                  <a:gd name="T66" fmla="*/ 300 w 1024"/>
                  <a:gd name="T67" fmla="*/ 277 h 439"/>
                  <a:gd name="T68" fmla="*/ 316 w 1024"/>
                  <a:gd name="T69" fmla="*/ 262 h 439"/>
                  <a:gd name="T70" fmla="*/ 337 w 1024"/>
                  <a:gd name="T71" fmla="*/ 272 h 439"/>
                  <a:gd name="T72" fmla="*/ 347 w 1024"/>
                  <a:gd name="T73" fmla="*/ 281 h 439"/>
                  <a:gd name="T74" fmla="*/ 376 w 1024"/>
                  <a:gd name="T75" fmla="*/ 321 h 439"/>
                  <a:gd name="T76" fmla="*/ 397 w 1024"/>
                  <a:gd name="T77" fmla="*/ 348 h 439"/>
                  <a:gd name="T78" fmla="*/ 457 w 1024"/>
                  <a:gd name="T79" fmla="*/ 348 h 439"/>
                  <a:gd name="T80" fmla="*/ 481 w 1024"/>
                  <a:gd name="T81" fmla="*/ 416 h 439"/>
                  <a:gd name="T82" fmla="*/ 504 w 1024"/>
                  <a:gd name="T83" fmla="*/ 439 h 439"/>
                  <a:gd name="T84" fmla="*/ 564 w 1024"/>
                  <a:gd name="T85" fmla="*/ 428 h 439"/>
                  <a:gd name="T86" fmla="*/ 636 w 1024"/>
                  <a:gd name="T87" fmla="*/ 429 h 439"/>
                  <a:gd name="T88" fmla="*/ 631 w 1024"/>
                  <a:gd name="T89" fmla="*/ 401 h 439"/>
                  <a:gd name="T90" fmla="*/ 644 w 1024"/>
                  <a:gd name="T91" fmla="*/ 385 h 439"/>
                  <a:gd name="T92" fmla="*/ 687 w 1024"/>
                  <a:gd name="T93" fmla="*/ 391 h 439"/>
                  <a:gd name="T94" fmla="*/ 747 w 1024"/>
                  <a:gd name="T95" fmla="*/ 376 h 439"/>
                  <a:gd name="T96" fmla="*/ 851 w 1024"/>
                  <a:gd name="T97" fmla="*/ 398 h 439"/>
                  <a:gd name="T98" fmla="*/ 851 w 1024"/>
                  <a:gd name="T99" fmla="*/ 335 h 439"/>
                  <a:gd name="T100" fmla="*/ 927 w 1024"/>
                  <a:gd name="T101" fmla="*/ 262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24" h="439">
                    <a:moveTo>
                      <a:pt x="1000" y="225"/>
                    </a:moveTo>
                    <a:lnTo>
                      <a:pt x="1024" y="217"/>
                    </a:lnTo>
                    <a:lnTo>
                      <a:pt x="973" y="181"/>
                    </a:lnTo>
                    <a:lnTo>
                      <a:pt x="940" y="195"/>
                    </a:lnTo>
                    <a:lnTo>
                      <a:pt x="893" y="182"/>
                    </a:lnTo>
                    <a:lnTo>
                      <a:pt x="871" y="171"/>
                    </a:lnTo>
                    <a:lnTo>
                      <a:pt x="851" y="171"/>
                    </a:lnTo>
                    <a:lnTo>
                      <a:pt x="840" y="150"/>
                    </a:lnTo>
                    <a:lnTo>
                      <a:pt x="833" y="137"/>
                    </a:lnTo>
                    <a:lnTo>
                      <a:pt x="814" y="137"/>
                    </a:lnTo>
                    <a:lnTo>
                      <a:pt x="800" y="137"/>
                    </a:lnTo>
                    <a:lnTo>
                      <a:pt x="784" y="143"/>
                    </a:lnTo>
                    <a:lnTo>
                      <a:pt x="760" y="118"/>
                    </a:lnTo>
                    <a:lnTo>
                      <a:pt x="750" y="123"/>
                    </a:lnTo>
                    <a:lnTo>
                      <a:pt x="738" y="127"/>
                    </a:lnTo>
                    <a:lnTo>
                      <a:pt x="724" y="133"/>
                    </a:lnTo>
                    <a:lnTo>
                      <a:pt x="703" y="114"/>
                    </a:lnTo>
                    <a:lnTo>
                      <a:pt x="651" y="74"/>
                    </a:lnTo>
                    <a:lnTo>
                      <a:pt x="613" y="48"/>
                    </a:lnTo>
                    <a:lnTo>
                      <a:pt x="588" y="27"/>
                    </a:lnTo>
                    <a:lnTo>
                      <a:pt x="546" y="53"/>
                    </a:lnTo>
                    <a:lnTo>
                      <a:pt x="540" y="34"/>
                    </a:lnTo>
                    <a:lnTo>
                      <a:pt x="480" y="33"/>
                    </a:lnTo>
                    <a:lnTo>
                      <a:pt x="473" y="33"/>
                    </a:lnTo>
                    <a:lnTo>
                      <a:pt x="446" y="0"/>
                    </a:lnTo>
                    <a:lnTo>
                      <a:pt x="417" y="4"/>
                    </a:lnTo>
                    <a:lnTo>
                      <a:pt x="399" y="17"/>
                    </a:lnTo>
                    <a:lnTo>
                      <a:pt x="361" y="26"/>
                    </a:lnTo>
                    <a:lnTo>
                      <a:pt x="350" y="18"/>
                    </a:lnTo>
                    <a:lnTo>
                      <a:pt x="330" y="37"/>
                    </a:lnTo>
                    <a:lnTo>
                      <a:pt x="316" y="34"/>
                    </a:lnTo>
                    <a:lnTo>
                      <a:pt x="262" y="40"/>
                    </a:lnTo>
                    <a:lnTo>
                      <a:pt x="250" y="37"/>
                    </a:lnTo>
                    <a:lnTo>
                      <a:pt x="243" y="41"/>
                    </a:lnTo>
                    <a:lnTo>
                      <a:pt x="266" y="65"/>
                    </a:lnTo>
                    <a:lnTo>
                      <a:pt x="250" y="88"/>
                    </a:lnTo>
                    <a:lnTo>
                      <a:pt x="253" y="104"/>
                    </a:lnTo>
                    <a:lnTo>
                      <a:pt x="253" y="111"/>
                    </a:lnTo>
                    <a:lnTo>
                      <a:pt x="282" y="111"/>
                    </a:lnTo>
                    <a:lnTo>
                      <a:pt x="290" y="127"/>
                    </a:lnTo>
                    <a:lnTo>
                      <a:pt x="290" y="143"/>
                    </a:lnTo>
                    <a:lnTo>
                      <a:pt x="282" y="145"/>
                    </a:lnTo>
                    <a:lnTo>
                      <a:pt x="270" y="137"/>
                    </a:lnTo>
                    <a:lnTo>
                      <a:pt x="257" y="143"/>
                    </a:lnTo>
                    <a:lnTo>
                      <a:pt x="250" y="148"/>
                    </a:lnTo>
                    <a:lnTo>
                      <a:pt x="232" y="137"/>
                    </a:lnTo>
                    <a:lnTo>
                      <a:pt x="224" y="124"/>
                    </a:lnTo>
                    <a:lnTo>
                      <a:pt x="206" y="130"/>
                    </a:lnTo>
                    <a:lnTo>
                      <a:pt x="206" y="134"/>
                    </a:lnTo>
                    <a:lnTo>
                      <a:pt x="192" y="124"/>
                    </a:lnTo>
                    <a:lnTo>
                      <a:pt x="176" y="137"/>
                    </a:lnTo>
                    <a:lnTo>
                      <a:pt x="153" y="143"/>
                    </a:lnTo>
                    <a:lnTo>
                      <a:pt x="146" y="137"/>
                    </a:lnTo>
                    <a:lnTo>
                      <a:pt x="140" y="124"/>
                    </a:lnTo>
                    <a:lnTo>
                      <a:pt x="112" y="123"/>
                    </a:lnTo>
                    <a:lnTo>
                      <a:pt x="65" y="118"/>
                    </a:lnTo>
                    <a:lnTo>
                      <a:pt x="53" y="123"/>
                    </a:lnTo>
                    <a:lnTo>
                      <a:pt x="49" y="130"/>
                    </a:lnTo>
                    <a:lnTo>
                      <a:pt x="40" y="127"/>
                    </a:lnTo>
                    <a:lnTo>
                      <a:pt x="33" y="141"/>
                    </a:lnTo>
                    <a:lnTo>
                      <a:pt x="27" y="150"/>
                    </a:lnTo>
                    <a:lnTo>
                      <a:pt x="27" y="155"/>
                    </a:lnTo>
                    <a:lnTo>
                      <a:pt x="32" y="164"/>
                    </a:lnTo>
                    <a:lnTo>
                      <a:pt x="25" y="167"/>
                    </a:lnTo>
                    <a:lnTo>
                      <a:pt x="16" y="150"/>
                    </a:lnTo>
                    <a:lnTo>
                      <a:pt x="3" y="151"/>
                    </a:lnTo>
                    <a:lnTo>
                      <a:pt x="0" y="175"/>
                    </a:lnTo>
                    <a:lnTo>
                      <a:pt x="0" y="190"/>
                    </a:lnTo>
                    <a:lnTo>
                      <a:pt x="0" y="201"/>
                    </a:lnTo>
                    <a:lnTo>
                      <a:pt x="6" y="212"/>
                    </a:lnTo>
                    <a:lnTo>
                      <a:pt x="13" y="221"/>
                    </a:lnTo>
                    <a:lnTo>
                      <a:pt x="13" y="235"/>
                    </a:lnTo>
                    <a:lnTo>
                      <a:pt x="25" y="232"/>
                    </a:lnTo>
                    <a:lnTo>
                      <a:pt x="37" y="222"/>
                    </a:lnTo>
                    <a:lnTo>
                      <a:pt x="45" y="232"/>
                    </a:lnTo>
                    <a:lnTo>
                      <a:pt x="56" y="247"/>
                    </a:lnTo>
                    <a:lnTo>
                      <a:pt x="66" y="258"/>
                    </a:lnTo>
                    <a:lnTo>
                      <a:pt x="77" y="282"/>
                    </a:lnTo>
                    <a:lnTo>
                      <a:pt x="97" y="277"/>
                    </a:lnTo>
                    <a:lnTo>
                      <a:pt x="132" y="269"/>
                    </a:lnTo>
                    <a:lnTo>
                      <a:pt x="184" y="262"/>
                    </a:lnTo>
                    <a:lnTo>
                      <a:pt x="199" y="279"/>
                    </a:lnTo>
                    <a:lnTo>
                      <a:pt x="200" y="309"/>
                    </a:lnTo>
                    <a:lnTo>
                      <a:pt x="176" y="315"/>
                    </a:lnTo>
                    <a:lnTo>
                      <a:pt x="153" y="321"/>
                    </a:lnTo>
                    <a:lnTo>
                      <a:pt x="156" y="342"/>
                    </a:lnTo>
                    <a:lnTo>
                      <a:pt x="122" y="342"/>
                    </a:lnTo>
                    <a:lnTo>
                      <a:pt x="153" y="386"/>
                    </a:lnTo>
                    <a:lnTo>
                      <a:pt x="167" y="389"/>
                    </a:lnTo>
                    <a:lnTo>
                      <a:pt x="183" y="392"/>
                    </a:lnTo>
                    <a:lnTo>
                      <a:pt x="189" y="409"/>
                    </a:lnTo>
                    <a:lnTo>
                      <a:pt x="197" y="404"/>
                    </a:lnTo>
                    <a:lnTo>
                      <a:pt x="226" y="399"/>
                    </a:lnTo>
                    <a:lnTo>
                      <a:pt x="240" y="405"/>
                    </a:lnTo>
                    <a:lnTo>
                      <a:pt x="250" y="415"/>
                    </a:lnTo>
                    <a:lnTo>
                      <a:pt x="259" y="405"/>
                    </a:lnTo>
                    <a:lnTo>
                      <a:pt x="277" y="408"/>
                    </a:lnTo>
                    <a:lnTo>
                      <a:pt x="246" y="311"/>
                    </a:lnTo>
                    <a:lnTo>
                      <a:pt x="257" y="307"/>
                    </a:lnTo>
                    <a:lnTo>
                      <a:pt x="299" y="285"/>
                    </a:lnTo>
                    <a:lnTo>
                      <a:pt x="306" y="284"/>
                    </a:lnTo>
                    <a:lnTo>
                      <a:pt x="300" y="277"/>
                    </a:lnTo>
                    <a:lnTo>
                      <a:pt x="309" y="281"/>
                    </a:lnTo>
                    <a:lnTo>
                      <a:pt x="309" y="269"/>
                    </a:lnTo>
                    <a:lnTo>
                      <a:pt x="316" y="262"/>
                    </a:lnTo>
                    <a:lnTo>
                      <a:pt x="319" y="265"/>
                    </a:lnTo>
                    <a:lnTo>
                      <a:pt x="327" y="265"/>
                    </a:lnTo>
                    <a:lnTo>
                      <a:pt x="337" y="272"/>
                    </a:lnTo>
                    <a:lnTo>
                      <a:pt x="349" y="259"/>
                    </a:lnTo>
                    <a:lnTo>
                      <a:pt x="356" y="262"/>
                    </a:lnTo>
                    <a:lnTo>
                      <a:pt x="347" y="281"/>
                    </a:lnTo>
                    <a:lnTo>
                      <a:pt x="353" y="302"/>
                    </a:lnTo>
                    <a:lnTo>
                      <a:pt x="376" y="317"/>
                    </a:lnTo>
                    <a:lnTo>
                      <a:pt x="376" y="321"/>
                    </a:lnTo>
                    <a:lnTo>
                      <a:pt x="367" y="332"/>
                    </a:lnTo>
                    <a:lnTo>
                      <a:pt x="371" y="338"/>
                    </a:lnTo>
                    <a:lnTo>
                      <a:pt x="397" y="348"/>
                    </a:lnTo>
                    <a:lnTo>
                      <a:pt x="404" y="361"/>
                    </a:lnTo>
                    <a:lnTo>
                      <a:pt x="430" y="354"/>
                    </a:lnTo>
                    <a:lnTo>
                      <a:pt x="457" y="348"/>
                    </a:lnTo>
                    <a:lnTo>
                      <a:pt x="480" y="391"/>
                    </a:lnTo>
                    <a:lnTo>
                      <a:pt x="489" y="411"/>
                    </a:lnTo>
                    <a:lnTo>
                      <a:pt x="481" y="416"/>
                    </a:lnTo>
                    <a:lnTo>
                      <a:pt x="477" y="424"/>
                    </a:lnTo>
                    <a:lnTo>
                      <a:pt x="497" y="431"/>
                    </a:lnTo>
                    <a:lnTo>
                      <a:pt x="504" y="439"/>
                    </a:lnTo>
                    <a:lnTo>
                      <a:pt x="534" y="431"/>
                    </a:lnTo>
                    <a:lnTo>
                      <a:pt x="544" y="439"/>
                    </a:lnTo>
                    <a:lnTo>
                      <a:pt x="564" y="428"/>
                    </a:lnTo>
                    <a:lnTo>
                      <a:pt x="578" y="426"/>
                    </a:lnTo>
                    <a:lnTo>
                      <a:pt x="597" y="429"/>
                    </a:lnTo>
                    <a:lnTo>
                      <a:pt x="636" y="429"/>
                    </a:lnTo>
                    <a:lnTo>
                      <a:pt x="626" y="421"/>
                    </a:lnTo>
                    <a:lnTo>
                      <a:pt x="626" y="408"/>
                    </a:lnTo>
                    <a:lnTo>
                      <a:pt x="631" y="401"/>
                    </a:lnTo>
                    <a:lnTo>
                      <a:pt x="631" y="394"/>
                    </a:lnTo>
                    <a:lnTo>
                      <a:pt x="618" y="386"/>
                    </a:lnTo>
                    <a:lnTo>
                      <a:pt x="644" y="385"/>
                    </a:lnTo>
                    <a:lnTo>
                      <a:pt x="664" y="386"/>
                    </a:lnTo>
                    <a:lnTo>
                      <a:pt x="670" y="394"/>
                    </a:lnTo>
                    <a:lnTo>
                      <a:pt x="687" y="391"/>
                    </a:lnTo>
                    <a:lnTo>
                      <a:pt x="674" y="372"/>
                    </a:lnTo>
                    <a:lnTo>
                      <a:pt x="688" y="368"/>
                    </a:lnTo>
                    <a:lnTo>
                      <a:pt x="747" y="376"/>
                    </a:lnTo>
                    <a:lnTo>
                      <a:pt x="797" y="381"/>
                    </a:lnTo>
                    <a:lnTo>
                      <a:pt x="833" y="398"/>
                    </a:lnTo>
                    <a:lnTo>
                      <a:pt x="851" y="398"/>
                    </a:lnTo>
                    <a:lnTo>
                      <a:pt x="857" y="415"/>
                    </a:lnTo>
                    <a:lnTo>
                      <a:pt x="871" y="376"/>
                    </a:lnTo>
                    <a:lnTo>
                      <a:pt x="851" y="335"/>
                    </a:lnTo>
                    <a:lnTo>
                      <a:pt x="911" y="321"/>
                    </a:lnTo>
                    <a:lnTo>
                      <a:pt x="918" y="298"/>
                    </a:lnTo>
                    <a:lnTo>
                      <a:pt x="927" y="262"/>
                    </a:lnTo>
                    <a:lnTo>
                      <a:pt x="990" y="265"/>
                    </a:lnTo>
                    <a:lnTo>
                      <a:pt x="1000" y="22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246"/>
              <p:cNvSpPr>
                <a:spLocks/>
              </p:cNvSpPr>
              <p:nvPr/>
            </p:nvSpPr>
            <p:spPr bwMode="auto">
              <a:xfrm>
                <a:off x="5379675" y="3563880"/>
                <a:ext cx="413457" cy="260804"/>
              </a:xfrm>
              <a:custGeom>
                <a:avLst/>
                <a:gdLst>
                  <a:gd name="T0" fmla="*/ 41 w 447"/>
                  <a:gd name="T1" fmla="*/ 121 h 272"/>
                  <a:gd name="T2" fmla="*/ 50 w 447"/>
                  <a:gd name="T3" fmla="*/ 102 h 272"/>
                  <a:gd name="T4" fmla="*/ 60 w 447"/>
                  <a:gd name="T5" fmla="*/ 92 h 272"/>
                  <a:gd name="T6" fmla="*/ 80 w 447"/>
                  <a:gd name="T7" fmla="*/ 97 h 272"/>
                  <a:gd name="T8" fmla="*/ 101 w 447"/>
                  <a:gd name="T9" fmla="*/ 102 h 272"/>
                  <a:gd name="T10" fmla="*/ 107 w 447"/>
                  <a:gd name="T11" fmla="*/ 110 h 272"/>
                  <a:gd name="T12" fmla="*/ 121 w 447"/>
                  <a:gd name="T13" fmla="*/ 121 h 272"/>
                  <a:gd name="T14" fmla="*/ 133 w 447"/>
                  <a:gd name="T15" fmla="*/ 154 h 272"/>
                  <a:gd name="T16" fmla="*/ 148 w 447"/>
                  <a:gd name="T17" fmla="*/ 151 h 272"/>
                  <a:gd name="T18" fmla="*/ 174 w 447"/>
                  <a:gd name="T19" fmla="*/ 154 h 272"/>
                  <a:gd name="T20" fmla="*/ 208 w 447"/>
                  <a:gd name="T21" fmla="*/ 189 h 272"/>
                  <a:gd name="T22" fmla="*/ 247 w 447"/>
                  <a:gd name="T23" fmla="*/ 212 h 272"/>
                  <a:gd name="T24" fmla="*/ 283 w 447"/>
                  <a:gd name="T25" fmla="*/ 234 h 272"/>
                  <a:gd name="T26" fmla="*/ 297 w 447"/>
                  <a:gd name="T27" fmla="*/ 272 h 272"/>
                  <a:gd name="T28" fmla="*/ 320 w 447"/>
                  <a:gd name="T29" fmla="*/ 242 h 272"/>
                  <a:gd name="T30" fmla="*/ 321 w 447"/>
                  <a:gd name="T31" fmla="*/ 214 h 272"/>
                  <a:gd name="T32" fmla="*/ 308 w 447"/>
                  <a:gd name="T33" fmla="*/ 172 h 272"/>
                  <a:gd name="T34" fmla="*/ 338 w 447"/>
                  <a:gd name="T35" fmla="*/ 165 h 272"/>
                  <a:gd name="T36" fmla="*/ 375 w 447"/>
                  <a:gd name="T37" fmla="*/ 172 h 272"/>
                  <a:gd name="T38" fmla="*/ 437 w 447"/>
                  <a:gd name="T39" fmla="*/ 169 h 272"/>
                  <a:gd name="T40" fmla="*/ 437 w 447"/>
                  <a:gd name="T41" fmla="*/ 144 h 272"/>
                  <a:gd name="T42" fmla="*/ 364 w 447"/>
                  <a:gd name="T43" fmla="*/ 144 h 272"/>
                  <a:gd name="T44" fmla="*/ 328 w 447"/>
                  <a:gd name="T45" fmla="*/ 141 h 272"/>
                  <a:gd name="T46" fmla="*/ 295 w 447"/>
                  <a:gd name="T47" fmla="*/ 154 h 272"/>
                  <a:gd name="T48" fmla="*/ 273 w 447"/>
                  <a:gd name="T49" fmla="*/ 151 h 272"/>
                  <a:gd name="T50" fmla="*/ 255 w 447"/>
                  <a:gd name="T51" fmla="*/ 152 h 272"/>
                  <a:gd name="T52" fmla="*/ 235 w 447"/>
                  <a:gd name="T53" fmla="*/ 141 h 272"/>
                  <a:gd name="T54" fmla="*/ 234 w 447"/>
                  <a:gd name="T55" fmla="*/ 132 h 272"/>
                  <a:gd name="T56" fmla="*/ 231 w 447"/>
                  <a:gd name="T57" fmla="*/ 101 h 272"/>
                  <a:gd name="T58" fmla="*/ 160 w 447"/>
                  <a:gd name="T59" fmla="*/ 75 h 272"/>
                  <a:gd name="T60" fmla="*/ 125 w 447"/>
                  <a:gd name="T61" fmla="*/ 54 h 272"/>
                  <a:gd name="T62" fmla="*/ 81 w 447"/>
                  <a:gd name="T63" fmla="*/ 65 h 272"/>
                  <a:gd name="T64" fmla="*/ 51 w 447"/>
                  <a:gd name="T65" fmla="*/ 28 h 272"/>
                  <a:gd name="T66" fmla="*/ 53 w 447"/>
                  <a:gd name="T67" fmla="*/ 0 h 272"/>
                  <a:gd name="T68" fmla="*/ 31 w 447"/>
                  <a:gd name="T69" fmla="*/ 124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47" h="272">
                    <a:moveTo>
                      <a:pt x="31" y="124"/>
                    </a:moveTo>
                    <a:lnTo>
                      <a:pt x="41" y="121"/>
                    </a:lnTo>
                    <a:lnTo>
                      <a:pt x="46" y="111"/>
                    </a:lnTo>
                    <a:lnTo>
                      <a:pt x="50" y="102"/>
                    </a:lnTo>
                    <a:lnTo>
                      <a:pt x="63" y="107"/>
                    </a:lnTo>
                    <a:lnTo>
                      <a:pt x="60" y="92"/>
                    </a:lnTo>
                    <a:lnTo>
                      <a:pt x="73" y="88"/>
                    </a:lnTo>
                    <a:lnTo>
                      <a:pt x="80" y="97"/>
                    </a:lnTo>
                    <a:lnTo>
                      <a:pt x="91" y="97"/>
                    </a:lnTo>
                    <a:lnTo>
                      <a:pt x="101" y="102"/>
                    </a:lnTo>
                    <a:lnTo>
                      <a:pt x="107" y="107"/>
                    </a:lnTo>
                    <a:lnTo>
                      <a:pt x="107" y="110"/>
                    </a:lnTo>
                    <a:lnTo>
                      <a:pt x="108" y="118"/>
                    </a:lnTo>
                    <a:lnTo>
                      <a:pt x="121" y="121"/>
                    </a:lnTo>
                    <a:lnTo>
                      <a:pt x="121" y="134"/>
                    </a:lnTo>
                    <a:lnTo>
                      <a:pt x="133" y="154"/>
                    </a:lnTo>
                    <a:lnTo>
                      <a:pt x="144" y="155"/>
                    </a:lnTo>
                    <a:lnTo>
                      <a:pt x="148" y="151"/>
                    </a:lnTo>
                    <a:lnTo>
                      <a:pt x="163" y="144"/>
                    </a:lnTo>
                    <a:lnTo>
                      <a:pt x="174" y="154"/>
                    </a:lnTo>
                    <a:lnTo>
                      <a:pt x="188" y="169"/>
                    </a:lnTo>
                    <a:lnTo>
                      <a:pt x="208" y="189"/>
                    </a:lnTo>
                    <a:lnTo>
                      <a:pt x="247" y="198"/>
                    </a:lnTo>
                    <a:lnTo>
                      <a:pt x="247" y="212"/>
                    </a:lnTo>
                    <a:lnTo>
                      <a:pt x="271" y="221"/>
                    </a:lnTo>
                    <a:lnTo>
                      <a:pt x="283" y="234"/>
                    </a:lnTo>
                    <a:lnTo>
                      <a:pt x="274" y="272"/>
                    </a:lnTo>
                    <a:lnTo>
                      <a:pt x="297" y="272"/>
                    </a:lnTo>
                    <a:lnTo>
                      <a:pt x="310" y="254"/>
                    </a:lnTo>
                    <a:lnTo>
                      <a:pt x="320" y="242"/>
                    </a:lnTo>
                    <a:lnTo>
                      <a:pt x="325" y="231"/>
                    </a:lnTo>
                    <a:lnTo>
                      <a:pt x="321" y="214"/>
                    </a:lnTo>
                    <a:lnTo>
                      <a:pt x="304" y="207"/>
                    </a:lnTo>
                    <a:lnTo>
                      <a:pt x="308" y="172"/>
                    </a:lnTo>
                    <a:lnTo>
                      <a:pt x="324" y="161"/>
                    </a:lnTo>
                    <a:lnTo>
                      <a:pt x="338" y="165"/>
                    </a:lnTo>
                    <a:lnTo>
                      <a:pt x="371" y="158"/>
                    </a:lnTo>
                    <a:lnTo>
                      <a:pt x="375" y="172"/>
                    </a:lnTo>
                    <a:lnTo>
                      <a:pt x="395" y="172"/>
                    </a:lnTo>
                    <a:lnTo>
                      <a:pt x="437" y="169"/>
                    </a:lnTo>
                    <a:lnTo>
                      <a:pt x="447" y="154"/>
                    </a:lnTo>
                    <a:lnTo>
                      <a:pt x="437" y="144"/>
                    </a:lnTo>
                    <a:lnTo>
                      <a:pt x="410" y="144"/>
                    </a:lnTo>
                    <a:lnTo>
                      <a:pt x="364" y="144"/>
                    </a:lnTo>
                    <a:lnTo>
                      <a:pt x="347" y="144"/>
                    </a:lnTo>
                    <a:lnTo>
                      <a:pt x="328" y="141"/>
                    </a:lnTo>
                    <a:lnTo>
                      <a:pt x="298" y="155"/>
                    </a:lnTo>
                    <a:lnTo>
                      <a:pt x="295" y="154"/>
                    </a:lnTo>
                    <a:lnTo>
                      <a:pt x="288" y="147"/>
                    </a:lnTo>
                    <a:lnTo>
                      <a:pt x="273" y="151"/>
                    </a:lnTo>
                    <a:lnTo>
                      <a:pt x="258" y="155"/>
                    </a:lnTo>
                    <a:lnTo>
                      <a:pt x="255" y="152"/>
                    </a:lnTo>
                    <a:lnTo>
                      <a:pt x="253" y="147"/>
                    </a:lnTo>
                    <a:lnTo>
                      <a:pt x="235" y="141"/>
                    </a:lnTo>
                    <a:lnTo>
                      <a:pt x="231" y="140"/>
                    </a:lnTo>
                    <a:lnTo>
                      <a:pt x="234" y="132"/>
                    </a:lnTo>
                    <a:lnTo>
                      <a:pt x="244" y="127"/>
                    </a:lnTo>
                    <a:lnTo>
                      <a:pt x="231" y="101"/>
                    </a:lnTo>
                    <a:lnTo>
                      <a:pt x="211" y="64"/>
                    </a:lnTo>
                    <a:lnTo>
                      <a:pt x="160" y="75"/>
                    </a:lnTo>
                    <a:lnTo>
                      <a:pt x="148" y="64"/>
                    </a:lnTo>
                    <a:lnTo>
                      <a:pt x="125" y="54"/>
                    </a:lnTo>
                    <a:lnTo>
                      <a:pt x="103" y="70"/>
                    </a:lnTo>
                    <a:lnTo>
                      <a:pt x="81" y="65"/>
                    </a:lnTo>
                    <a:lnTo>
                      <a:pt x="56" y="48"/>
                    </a:lnTo>
                    <a:lnTo>
                      <a:pt x="51" y="28"/>
                    </a:lnTo>
                    <a:lnTo>
                      <a:pt x="54" y="14"/>
                    </a:lnTo>
                    <a:lnTo>
                      <a:pt x="53" y="0"/>
                    </a:lnTo>
                    <a:lnTo>
                      <a:pt x="0" y="28"/>
                    </a:lnTo>
                    <a:lnTo>
                      <a:pt x="31" y="12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247"/>
              <p:cNvSpPr>
                <a:spLocks/>
              </p:cNvSpPr>
              <p:nvPr/>
            </p:nvSpPr>
            <p:spPr bwMode="auto">
              <a:xfrm>
                <a:off x="5326952" y="3649859"/>
                <a:ext cx="316336" cy="226412"/>
              </a:xfrm>
              <a:custGeom>
                <a:avLst/>
                <a:gdLst>
                  <a:gd name="T0" fmla="*/ 0 w 343"/>
                  <a:gd name="T1" fmla="*/ 33 h 238"/>
                  <a:gd name="T2" fmla="*/ 2 w 343"/>
                  <a:gd name="T3" fmla="*/ 66 h 238"/>
                  <a:gd name="T4" fmla="*/ 22 w 343"/>
                  <a:gd name="T5" fmla="*/ 46 h 238"/>
                  <a:gd name="T6" fmla="*/ 47 w 343"/>
                  <a:gd name="T7" fmla="*/ 70 h 238"/>
                  <a:gd name="T8" fmla="*/ 36 w 343"/>
                  <a:gd name="T9" fmla="*/ 84 h 238"/>
                  <a:gd name="T10" fmla="*/ 5 w 343"/>
                  <a:gd name="T11" fmla="*/ 72 h 238"/>
                  <a:gd name="T12" fmla="*/ 0 w 343"/>
                  <a:gd name="T13" fmla="*/ 91 h 238"/>
                  <a:gd name="T14" fmla="*/ 5 w 343"/>
                  <a:gd name="T15" fmla="*/ 104 h 238"/>
                  <a:gd name="T16" fmla="*/ 22 w 343"/>
                  <a:gd name="T17" fmla="*/ 107 h 238"/>
                  <a:gd name="T18" fmla="*/ 13 w 343"/>
                  <a:gd name="T19" fmla="*/ 121 h 238"/>
                  <a:gd name="T20" fmla="*/ 29 w 343"/>
                  <a:gd name="T21" fmla="*/ 131 h 238"/>
                  <a:gd name="T22" fmla="*/ 29 w 343"/>
                  <a:gd name="T23" fmla="*/ 173 h 238"/>
                  <a:gd name="T24" fmla="*/ 75 w 343"/>
                  <a:gd name="T25" fmla="*/ 161 h 238"/>
                  <a:gd name="T26" fmla="*/ 100 w 343"/>
                  <a:gd name="T27" fmla="*/ 147 h 238"/>
                  <a:gd name="T28" fmla="*/ 162 w 343"/>
                  <a:gd name="T29" fmla="*/ 177 h 238"/>
                  <a:gd name="T30" fmla="*/ 199 w 343"/>
                  <a:gd name="T31" fmla="*/ 193 h 238"/>
                  <a:gd name="T32" fmla="*/ 207 w 343"/>
                  <a:gd name="T33" fmla="*/ 201 h 238"/>
                  <a:gd name="T34" fmla="*/ 210 w 343"/>
                  <a:gd name="T35" fmla="*/ 223 h 238"/>
                  <a:gd name="T36" fmla="*/ 247 w 343"/>
                  <a:gd name="T37" fmla="*/ 238 h 238"/>
                  <a:gd name="T38" fmla="*/ 299 w 343"/>
                  <a:gd name="T39" fmla="*/ 181 h 238"/>
                  <a:gd name="T40" fmla="*/ 333 w 343"/>
                  <a:gd name="T41" fmla="*/ 181 h 238"/>
                  <a:gd name="T42" fmla="*/ 339 w 343"/>
                  <a:gd name="T43" fmla="*/ 157 h 238"/>
                  <a:gd name="T44" fmla="*/ 343 w 343"/>
                  <a:gd name="T45" fmla="*/ 147 h 238"/>
                  <a:gd name="T46" fmla="*/ 332 w 343"/>
                  <a:gd name="T47" fmla="*/ 133 h 238"/>
                  <a:gd name="T48" fmla="*/ 306 w 343"/>
                  <a:gd name="T49" fmla="*/ 123 h 238"/>
                  <a:gd name="T50" fmla="*/ 304 w 343"/>
                  <a:gd name="T51" fmla="*/ 110 h 238"/>
                  <a:gd name="T52" fmla="*/ 267 w 343"/>
                  <a:gd name="T53" fmla="*/ 101 h 238"/>
                  <a:gd name="T54" fmla="*/ 247 w 343"/>
                  <a:gd name="T55" fmla="*/ 81 h 238"/>
                  <a:gd name="T56" fmla="*/ 239 w 343"/>
                  <a:gd name="T57" fmla="*/ 67 h 238"/>
                  <a:gd name="T58" fmla="*/ 222 w 343"/>
                  <a:gd name="T59" fmla="*/ 54 h 238"/>
                  <a:gd name="T60" fmla="*/ 210 w 343"/>
                  <a:gd name="T61" fmla="*/ 62 h 238"/>
                  <a:gd name="T62" fmla="*/ 203 w 343"/>
                  <a:gd name="T63" fmla="*/ 67 h 238"/>
                  <a:gd name="T64" fmla="*/ 192 w 343"/>
                  <a:gd name="T65" fmla="*/ 66 h 238"/>
                  <a:gd name="T66" fmla="*/ 180 w 343"/>
                  <a:gd name="T67" fmla="*/ 46 h 238"/>
                  <a:gd name="T68" fmla="*/ 180 w 343"/>
                  <a:gd name="T69" fmla="*/ 33 h 238"/>
                  <a:gd name="T70" fmla="*/ 167 w 343"/>
                  <a:gd name="T71" fmla="*/ 30 h 238"/>
                  <a:gd name="T72" fmla="*/ 164 w 343"/>
                  <a:gd name="T73" fmla="*/ 19 h 238"/>
                  <a:gd name="T74" fmla="*/ 150 w 343"/>
                  <a:gd name="T75" fmla="*/ 9 h 238"/>
                  <a:gd name="T76" fmla="*/ 139 w 343"/>
                  <a:gd name="T77" fmla="*/ 9 h 238"/>
                  <a:gd name="T78" fmla="*/ 132 w 343"/>
                  <a:gd name="T79" fmla="*/ 0 h 238"/>
                  <a:gd name="T80" fmla="*/ 119 w 343"/>
                  <a:gd name="T81" fmla="*/ 4 h 238"/>
                  <a:gd name="T82" fmla="*/ 123 w 343"/>
                  <a:gd name="T83" fmla="*/ 19 h 238"/>
                  <a:gd name="T84" fmla="*/ 117 w 343"/>
                  <a:gd name="T85" fmla="*/ 16 h 238"/>
                  <a:gd name="T86" fmla="*/ 109 w 343"/>
                  <a:gd name="T87" fmla="*/ 14 h 238"/>
                  <a:gd name="T88" fmla="*/ 100 w 343"/>
                  <a:gd name="T89" fmla="*/ 33 h 238"/>
                  <a:gd name="T90" fmla="*/ 89 w 343"/>
                  <a:gd name="T91" fmla="*/ 36 h 238"/>
                  <a:gd name="T92" fmla="*/ 75 w 343"/>
                  <a:gd name="T93" fmla="*/ 33 h 238"/>
                  <a:gd name="T94" fmla="*/ 63 w 343"/>
                  <a:gd name="T95" fmla="*/ 43 h 238"/>
                  <a:gd name="T96" fmla="*/ 53 w 343"/>
                  <a:gd name="T97" fmla="*/ 33 h 238"/>
                  <a:gd name="T98" fmla="*/ 37 w 343"/>
                  <a:gd name="T99" fmla="*/ 26 h 238"/>
                  <a:gd name="T100" fmla="*/ 0 w 343"/>
                  <a:gd name="T101" fmla="*/ 33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43" h="238">
                    <a:moveTo>
                      <a:pt x="0" y="33"/>
                    </a:moveTo>
                    <a:lnTo>
                      <a:pt x="2" y="66"/>
                    </a:lnTo>
                    <a:lnTo>
                      <a:pt x="22" y="46"/>
                    </a:lnTo>
                    <a:lnTo>
                      <a:pt x="47" y="70"/>
                    </a:lnTo>
                    <a:lnTo>
                      <a:pt x="36" y="84"/>
                    </a:lnTo>
                    <a:lnTo>
                      <a:pt x="5" y="72"/>
                    </a:lnTo>
                    <a:lnTo>
                      <a:pt x="0" y="91"/>
                    </a:lnTo>
                    <a:lnTo>
                      <a:pt x="5" y="104"/>
                    </a:lnTo>
                    <a:lnTo>
                      <a:pt x="22" y="107"/>
                    </a:lnTo>
                    <a:lnTo>
                      <a:pt x="13" y="121"/>
                    </a:lnTo>
                    <a:lnTo>
                      <a:pt x="29" y="131"/>
                    </a:lnTo>
                    <a:lnTo>
                      <a:pt x="29" y="173"/>
                    </a:lnTo>
                    <a:lnTo>
                      <a:pt x="75" y="161"/>
                    </a:lnTo>
                    <a:lnTo>
                      <a:pt x="100" y="147"/>
                    </a:lnTo>
                    <a:lnTo>
                      <a:pt x="162" y="177"/>
                    </a:lnTo>
                    <a:lnTo>
                      <a:pt x="199" y="193"/>
                    </a:lnTo>
                    <a:lnTo>
                      <a:pt x="207" y="201"/>
                    </a:lnTo>
                    <a:lnTo>
                      <a:pt x="210" y="223"/>
                    </a:lnTo>
                    <a:lnTo>
                      <a:pt x="247" y="238"/>
                    </a:lnTo>
                    <a:lnTo>
                      <a:pt x="299" y="181"/>
                    </a:lnTo>
                    <a:lnTo>
                      <a:pt x="333" y="181"/>
                    </a:lnTo>
                    <a:lnTo>
                      <a:pt x="339" y="157"/>
                    </a:lnTo>
                    <a:lnTo>
                      <a:pt x="343" y="147"/>
                    </a:lnTo>
                    <a:lnTo>
                      <a:pt x="332" y="133"/>
                    </a:lnTo>
                    <a:lnTo>
                      <a:pt x="306" y="123"/>
                    </a:lnTo>
                    <a:lnTo>
                      <a:pt x="304" y="110"/>
                    </a:lnTo>
                    <a:lnTo>
                      <a:pt x="267" y="101"/>
                    </a:lnTo>
                    <a:lnTo>
                      <a:pt x="247" y="81"/>
                    </a:lnTo>
                    <a:lnTo>
                      <a:pt x="239" y="67"/>
                    </a:lnTo>
                    <a:lnTo>
                      <a:pt x="222" y="54"/>
                    </a:lnTo>
                    <a:lnTo>
                      <a:pt x="210" y="62"/>
                    </a:lnTo>
                    <a:lnTo>
                      <a:pt x="203" y="67"/>
                    </a:lnTo>
                    <a:lnTo>
                      <a:pt x="192" y="66"/>
                    </a:lnTo>
                    <a:lnTo>
                      <a:pt x="180" y="46"/>
                    </a:lnTo>
                    <a:lnTo>
                      <a:pt x="180" y="33"/>
                    </a:lnTo>
                    <a:lnTo>
                      <a:pt x="167" y="30"/>
                    </a:lnTo>
                    <a:lnTo>
                      <a:pt x="164" y="19"/>
                    </a:lnTo>
                    <a:lnTo>
                      <a:pt x="150" y="9"/>
                    </a:lnTo>
                    <a:lnTo>
                      <a:pt x="139" y="9"/>
                    </a:lnTo>
                    <a:lnTo>
                      <a:pt x="132" y="0"/>
                    </a:lnTo>
                    <a:lnTo>
                      <a:pt x="119" y="4"/>
                    </a:lnTo>
                    <a:lnTo>
                      <a:pt x="123" y="19"/>
                    </a:lnTo>
                    <a:lnTo>
                      <a:pt x="117" y="16"/>
                    </a:lnTo>
                    <a:lnTo>
                      <a:pt x="109" y="14"/>
                    </a:lnTo>
                    <a:lnTo>
                      <a:pt x="100" y="33"/>
                    </a:lnTo>
                    <a:lnTo>
                      <a:pt x="89" y="36"/>
                    </a:lnTo>
                    <a:lnTo>
                      <a:pt x="75" y="33"/>
                    </a:lnTo>
                    <a:lnTo>
                      <a:pt x="63" y="43"/>
                    </a:lnTo>
                    <a:lnTo>
                      <a:pt x="53" y="33"/>
                    </a:lnTo>
                    <a:lnTo>
                      <a:pt x="37" y="26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248"/>
              <p:cNvSpPr>
                <a:spLocks/>
              </p:cNvSpPr>
              <p:nvPr/>
            </p:nvSpPr>
            <p:spPr bwMode="auto">
              <a:xfrm>
                <a:off x="5679362" y="3644127"/>
                <a:ext cx="263613" cy="117505"/>
              </a:xfrm>
              <a:custGeom>
                <a:avLst/>
                <a:gdLst>
                  <a:gd name="T0" fmla="*/ 74 w 285"/>
                  <a:gd name="T1" fmla="*/ 88 h 123"/>
                  <a:gd name="T2" fmla="*/ 51 w 285"/>
                  <a:gd name="T3" fmla="*/ 88 h 123"/>
                  <a:gd name="T4" fmla="*/ 11 w 285"/>
                  <a:gd name="T5" fmla="*/ 93 h 123"/>
                  <a:gd name="T6" fmla="*/ 0 w 285"/>
                  <a:gd name="T7" fmla="*/ 105 h 123"/>
                  <a:gd name="T8" fmla="*/ 11 w 285"/>
                  <a:gd name="T9" fmla="*/ 111 h 123"/>
                  <a:gd name="T10" fmla="*/ 20 w 285"/>
                  <a:gd name="T11" fmla="*/ 115 h 123"/>
                  <a:gd name="T12" fmla="*/ 77 w 285"/>
                  <a:gd name="T13" fmla="*/ 114 h 123"/>
                  <a:gd name="T14" fmla="*/ 116 w 285"/>
                  <a:gd name="T15" fmla="*/ 114 h 123"/>
                  <a:gd name="T16" fmla="*/ 133 w 285"/>
                  <a:gd name="T17" fmla="*/ 123 h 123"/>
                  <a:gd name="T18" fmla="*/ 138 w 285"/>
                  <a:gd name="T19" fmla="*/ 107 h 123"/>
                  <a:gd name="T20" fmla="*/ 156 w 285"/>
                  <a:gd name="T21" fmla="*/ 105 h 123"/>
                  <a:gd name="T22" fmla="*/ 178 w 285"/>
                  <a:gd name="T23" fmla="*/ 100 h 123"/>
                  <a:gd name="T24" fmla="*/ 198 w 285"/>
                  <a:gd name="T25" fmla="*/ 95 h 123"/>
                  <a:gd name="T26" fmla="*/ 234 w 285"/>
                  <a:gd name="T27" fmla="*/ 77 h 123"/>
                  <a:gd name="T28" fmla="*/ 273 w 285"/>
                  <a:gd name="T29" fmla="*/ 57 h 123"/>
                  <a:gd name="T30" fmla="*/ 285 w 285"/>
                  <a:gd name="T31" fmla="*/ 47 h 123"/>
                  <a:gd name="T32" fmla="*/ 281 w 285"/>
                  <a:gd name="T33" fmla="*/ 30 h 123"/>
                  <a:gd name="T34" fmla="*/ 263 w 285"/>
                  <a:gd name="T35" fmla="*/ 30 h 123"/>
                  <a:gd name="T36" fmla="*/ 244 w 285"/>
                  <a:gd name="T37" fmla="*/ 20 h 123"/>
                  <a:gd name="T38" fmla="*/ 225 w 285"/>
                  <a:gd name="T39" fmla="*/ 13 h 123"/>
                  <a:gd name="T40" fmla="*/ 177 w 285"/>
                  <a:gd name="T41" fmla="*/ 8 h 123"/>
                  <a:gd name="T42" fmla="*/ 118 w 285"/>
                  <a:gd name="T43" fmla="*/ 0 h 123"/>
                  <a:gd name="T44" fmla="*/ 106 w 285"/>
                  <a:gd name="T45" fmla="*/ 4 h 123"/>
                  <a:gd name="T46" fmla="*/ 110 w 285"/>
                  <a:gd name="T47" fmla="*/ 13 h 123"/>
                  <a:gd name="T48" fmla="*/ 117 w 285"/>
                  <a:gd name="T49" fmla="*/ 23 h 123"/>
                  <a:gd name="T50" fmla="*/ 100 w 285"/>
                  <a:gd name="T51" fmla="*/ 26 h 123"/>
                  <a:gd name="T52" fmla="*/ 94 w 285"/>
                  <a:gd name="T53" fmla="*/ 18 h 123"/>
                  <a:gd name="T54" fmla="*/ 76 w 285"/>
                  <a:gd name="T55" fmla="*/ 17 h 123"/>
                  <a:gd name="T56" fmla="*/ 48 w 285"/>
                  <a:gd name="T57" fmla="*/ 18 h 123"/>
                  <a:gd name="T58" fmla="*/ 61 w 285"/>
                  <a:gd name="T59" fmla="*/ 26 h 123"/>
                  <a:gd name="T60" fmla="*/ 63 w 285"/>
                  <a:gd name="T61" fmla="*/ 33 h 123"/>
                  <a:gd name="T62" fmla="*/ 56 w 285"/>
                  <a:gd name="T63" fmla="*/ 40 h 123"/>
                  <a:gd name="T64" fmla="*/ 56 w 285"/>
                  <a:gd name="T65" fmla="*/ 53 h 123"/>
                  <a:gd name="T66" fmla="*/ 66 w 285"/>
                  <a:gd name="T67" fmla="*/ 61 h 123"/>
                  <a:gd name="T68" fmla="*/ 100 w 285"/>
                  <a:gd name="T69" fmla="*/ 61 h 123"/>
                  <a:gd name="T70" fmla="*/ 111 w 285"/>
                  <a:gd name="T71" fmla="*/ 60 h 123"/>
                  <a:gd name="T72" fmla="*/ 123 w 285"/>
                  <a:gd name="T73" fmla="*/ 71 h 123"/>
                  <a:gd name="T74" fmla="*/ 111 w 285"/>
                  <a:gd name="T75" fmla="*/ 85 h 123"/>
                  <a:gd name="T76" fmla="*/ 98 w 285"/>
                  <a:gd name="T77" fmla="*/ 85 h 123"/>
                  <a:gd name="T78" fmla="*/ 86 w 285"/>
                  <a:gd name="T79" fmla="*/ 85 h 123"/>
                  <a:gd name="T80" fmla="*/ 80 w 285"/>
                  <a:gd name="T81" fmla="*/ 85 h 123"/>
                  <a:gd name="T82" fmla="*/ 74 w 285"/>
                  <a:gd name="T83" fmla="*/ 88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85" h="123">
                    <a:moveTo>
                      <a:pt x="74" y="88"/>
                    </a:moveTo>
                    <a:lnTo>
                      <a:pt x="51" y="88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11" y="111"/>
                    </a:lnTo>
                    <a:lnTo>
                      <a:pt x="20" y="115"/>
                    </a:lnTo>
                    <a:lnTo>
                      <a:pt x="77" y="114"/>
                    </a:lnTo>
                    <a:lnTo>
                      <a:pt x="116" y="114"/>
                    </a:lnTo>
                    <a:lnTo>
                      <a:pt x="133" y="123"/>
                    </a:lnTo>
                    <a:lnTo>
                      <a:pt x="138" y="107"/>
                    </a:lnTo>
                    <a:lnTo>
                      <a:pt x="156" y="105"/>
                    </a:lnTo>
                    <a:lnTo>
                      <a:pt x="178" y="100"/>
                    </a:lnTo>
                    <a:lnTo>
                      <a:pt x="198" y="95"/>
                    </a:lnTo>
                    <a:lnTo>
                      <a:pt x="234" y="77"/>
                    </a:lnTo>
                    <a:lnTo>
                      <a:pt x="273" y="57"/>
                    </a:lnTo>
                    <a:lnTo>
                      <a:pt x="285" y="47"/>
                    </a:lnTo>
                    <a:lnTo>
                      <a:pt x="281" y="30"/>
                    </a:lnTo>
                    <a:lnTo>
                      <a:pt x="263" y="30"/>
                    </a:lnTo>
                    <a:lnTo>
                      <a:pt x="244" y="20"/>
                    </a:lnTo>
                    <a:lnTo>
                      <a:pt x="225" y="13"/>
                    </a:lnTo>
                    <a:lnTo>
                      <a:pt x="177" y="8"/>
                    </a:lnTo>
                    <a:lnTo>
                      <a:pt x="118" y="0"/>
                    </a:lnTo>
                    <a:lnTo>
                      <a:pt x="106" y="4"/>
                    </a:lnTo>
                    <a:lnTo>
                      <a:pt x="110" y="13"/>
                    </a:lnTo>
                    <a:lnTo>
                      <a:pt x="117" y="23"/>
                    </a:lnTo>
                    <a:lnTo>
                      <a:pt x="100" y="26"/>
                    </a:lnTo>
                    <a:lnTo>
                      <a:pt x="94" y="18"/>
                    </a:lnTo>
                    <a:lnTo>
                      <a:pt x="76" y="17"/>
                    </a:lnTo>
                    <a:lnTo>
                      <a:pt x="48" y="18"/>
                    </a:lnTo>
                    <a:lnTo>
                      <a:pt x="61" y="26"/>
                    </a:lnTo>
                    <a:lnTo>
                      <a:pt x="63" y="33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66" y="61"/>
                    </a:lnTo>
                    <a:lnTo>
                      <a:pt x="100" y="61"/>
                    </a:lnTo>
                    <a:lnTo>
                      <a:pt x="111" y="60"/>
                    </a:lnTo>
                    <a:lnTo>
                      <a:pt x="123" y="71"/>
                    </a:lnTo>
                    <a:lnTo>
                      <a:pt x="111" y="85"/>
                    </a:lnTo>
                    <a:lnTo>
                      <a:pt x="98" y="85"/>
                    </a:lnTo>
                    <a:lnTo>
                      <a:pt x="86" y="85"/>
                    </a:lnTo>
                    <a:lnTo>
                      <a:pt x="80" y="85"/>
                    </a:lnTo>
                    <a:lnTo>
                      <a:pt x="74" y="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249"/>
              <p:cNvSpPr>
                <a:spLocks/>
              </p:cNvSpPr>
              <p:nvPr/>
            </p:nvSpPr>
            <p:spPr bwMode="auto">
              <a:xfrm>
                <a:off x="5657163" y="3715777"/>
                <a:ext cx="166493" cy="120371"/>
              </a:xfrm>
              <a:custGeom>
                <a:avLst/>
                <a:gdLst>
                  <a:gd name="T0" fmla="*/ 0 w 182"/>
                  <a:gd name="T1" fmla="*/ 107 h 126"/>
                  <a:gd name="T2" fmla="*/ 2 w 182"/>
                  <a:gd name="T3" fmla="*/ 113 h 126"/>
                  <a:gd name="T4" fmla="*/ 16 w 182"/>
                  <a:gd name="T5" fmla="*/ 114 h 126"/>
                  <a:gd name="T6" fmla="*/ 49 w 182"/>
                  <a:gd name="T7" fmla="*/ 116 h 126"/>
                  <a:gd name="T8" fmla="*/ 86 w 182"/>
                  <a:gd name="T9" fmla="*/ 76 h 126"/>
                  <a:gd name="T10" fmla="*/ 96 w 182"/>
                  <a:gd name="T11" fmla="*/ 101 h 126"/>
                  <a:gd name="T12" fmla="*/ 106 w 182"/>
                  <a:gd name="T13" fmla="*/ 126 h 126"/>
                  <a:gd name="T14" fmla="*/ 129 w 182"/>
                  <a:gd name="T15" fmla="*/ 117 h 126"/>
                  <a:gd name="T16" fmla="*/ 156 w 182"/>
                  <a:gd name="T17" fmla="*/ 107 h 126"/>
                  <a:gd name="T18" fmla="*/ 180 w 182"/>
                  <a:gd name="T19" fmla="*/ 114 h 126"/>
                  <a:gd name="T20" fmla="*/ 182 w 182"/>
                  <a:gd name="T21" fmla="*/ 77 h 126"/>
                  <a:gd name="T22" fmla="*/ 163 w 182"/>
                  <a:gd name="T23" fmla="*/ 70 h 126"/>
                  <a:gd name="T24" fmla="*/ 154 w 182"/>
                  <a:gd name="T25" fmla="*/ 70 h 126"/>
                  <a:gd name="T26" fmla="*/ 160 w 182"/>
                  <a:gd name="T27" fmla="*/ 47 h 126"/>
                  <a:gd name="T28" fmla="*/ 140 w 182"/>
                  <a:gd name="T29" fmla="*/ 43 h 126"/>
                  <a:gd name="T30" fmla="*/ 122 w 182"/>
                  <a:gd name="T31" fmla="*/ 40 h 126"/>
                  <a:gd name="T32" fmla="*/ 96 w 182"/>
                  <a:gd name="T33" fmla="*/ 40 h 126"/>
                  <a:gd name="T34" fmla="*/ 76 w 182"/>
                  <a:gd name="T35" fmla="*/ 40 h 126"/>
                  <a:gd name="T36" fmla="*/ 52 w 182"/>
                  <a:gd name="T37" fmla="*/ 40 h 126"/>
                  <a:gd name="T38" fmla="*/ 30 w 182"/>
                  <a:gd name="T39" fmla="*/ 37 h 126"/>
                  <a:gd name="T40" fmla="*/ 27 w 182"/>
                  <a:gd name="T41" fmla="*/ 33 h 126"/>
                  <a:gd name="T42" fmla="*/ 32 w 182"/>
                  <a:gd name="T43" fmla="*/ 24 h 126"/>
                  <a:gd name="T44" fmla="*/ 42 w 182"/>
                  <a:gd name="T45" fmla="*/ 19 h 126"/>
                  <a:gd name="T46" fmla="*/ 74 w 182"/>
                  <a:gd name="T47" fmla="*/ 13 h 126"/>
                  <a:gd name="T48" fmla="*/ 73 w 182"/>
                  <a:gd name="T49" fmla="*/ 0 h 126"/>
                  <a:gd name="T50" fmla="*/ 47 w 182"/>
                  <a:gd name="T51" fmla="*/ 4 h 126"/>
                  <a:gd name="T52" fmla="*/ 24 w 182"/>
                  <a:gd name="T53" fmla="*/ 4 h 126"/>
                  <a:gd name="T54" fmla="*/ 10 w 182"/>
                  <a:gd name="T55" fmla="*/ 14 h 126"/>
                  <a:gd name="T56" fmla="*/ 5 w 182"/>
                  <a:gd name="T57" fmla="*/ 40 h 126"/>
                  <a:gd name="T58" fmla="*/ 6 w 182"/>
                  <a:gd name="T59" fmla="*/ 47 h 126"/>
                  <a:gd name="T60" fmla="*/ 5 w 182"/>
                  <a:gd name="T61" fmla="*/ 49 h 126"/>
                  <a:gd name="T62" fmla="*/ 20 w 182"/>
                  <a:gd name="T63" fmla="*/ 54 h 126"/>
                  <a:gd name="T64" fmla="*/ 29 w 182"/>
                  <a:gd name="T65" fmla="*/ 67 h 126"/>
                  <a:gd name="T66" fmla="*/ 23 w 182"/>
                  <a:gd name="T67" fmla="*/ 84 h 126"/>
                  <a:gd name="T68" fmla="*/ 19 w 182"/>
                  <a:gd name="T69" fmla="*/ 86 h 126"/>
                  <a:gd name="T70" fmla="*/ 13 w 182"/>
                  <a:gd name="T71" fmla="*/ 93 h 126"/>
                  <a:gd name="T72" fmla="*/ 0 w 182"/>
                  <a:gd name="T73" fmla="*/ 107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2" h="126">
                    <a:moveTo>
                      <a:pt x="0" y="107"/>
                    </a:moveTo>
                    <a:lnTo>
                      <a:pt x="2" y="113"/>
                    </a:lnTo>
                    <a:lnTo>
                      <a:pt x="16" y="114"/>
                    </a:lnTo>
                    <a:lnTo>
                      <a:pt x="49" y="116"/>
                    </a:lnTo>
                    <a:lnTo>
                      <a:pt x="86" y="76"/>
                    </a:lnTo>
                    <a:lnTo>
                      <a:pt x="96" y="101"/>
                    </a:lnTo>
                    <a:lnTo>
                      <a:pt x="106" y="126"/>
                    </a:lnTo>
                    <a:lnTo>
                      <a:pt x="129" y="117"/>
                    </a:lnTo>
                    <a:lnTo>
                      <a:pt x="156" y="107"/>
                    </a:lnTo>
                    <a:lnTo>
                      <a:pt x="180" y="114"/>
                    </a:lnTo>
                    <a:lnTo>
                      <a:pt x="182" y="77"/>
                    </a:lnTo>
                    <a:lnTo>
                      <a:pt x="163" y="70"/>
                    </a:lnTo>
                    <a:lnTo>
                      <a:pt x="154" y="70"/>
                    </a:lnTo>
                    <a:lnTo>
                      <a:pt x="160" y="47"/>
                    </a:lnTo>
                    <a:lnTo>
                      <a:pt x="140" y="43"/>
                    </a:lnTo>
                    <a:lnTo>
                      <a:pt x="122" y="40"/>
                    </a:lnTo>
                    <a:lnTo>
                      <a:pt x="96" y="40"/>
                    </a:lnTo>
                    <a:lnTo>
                      <a:pt x="76" y="40"/>
                    </a:lnTo>
                    <a:lnTo>
                      <a:pt x="52" y="40"/>
                    </a:lnTo>
                    <a:lnTo>
                      <a:pt x="30" y="37"/>
                    </a:lnTo>
                    <a:lnTo>
                      <a:pt x="27" y="33"/>
                    </a:lnTo>
                    <a:lnTo>
                      <a:pt x="32" y="24"/>
                    </a:lnTo>
                    <a:lnTo>
                      <a:pt x="42" y="19"/>
                    </a:lnTo>
                    <a:lnTo>
                      <a:pt x="74" y="13"/>
                    </a:lnTo>
                    <a:lnTo>
                      <a:pt x="73" y="0"/>
                    </a:lnTo>
                    <a:lnTo>
                      <a:pt x="47" y="4"/>
                    </a:lnTo>
                    <a:lnTo>
                      <a:pt x="24" y="4"/>
                    </a:lnTo>
                    <a:lnTo>
                      <a:pt x="10" y="14"/>
                    </a:lnTo>
                    <a:lnTo>
                      <a:pt x="5" y="40"/>
                    </a:lnTo>
                    <a:lnTo>
                      <a:pt x="6" y="47"/>
                    </a:lnTo>
                    <a:lnTo>
                      <a:pt x="5" y="49"/>
                    </a:lnTo>
                    <a:lnTo>
                      <a:pt x="20" y="54"/>
                    </a:lnTo>
                    <a:lnTo>
                      <a:pt x="29" y="67"/>
                    </a:lnTo>
                    <a:lnTo>
                      <a:pt x="23" y="84"/>
                    </a:lnTo>
                    <a:lnTo>
                      <a:pt x="19" y="86"/>
                    </a:lnTo>
                    <a:lnTo>
                      <a:pt x="13" y="93"/>
                    </a:lnTo>
                    <a:lnTo>
                      <a:pt x="0" y="10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sp3d extrusionH="76200"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96" name="矩形 495"/>
          <p:cNvSpPr/>
          <p:nvPr/>
        </p:nvSpPr>
        <p:spPr>
          <a:xfrm>
            <a:off x="0" y="4946829"/>
            <a:ext cx="9144000" cy="1367947"/>
          </a:xfrm>
          <a:prstGeom prst="rect">
            <a:avLst/>
          </a:prstGeom>
          <a:gradFill flip="none" rotWithShape="1">
            <a:gsLst>
              <a:gs pos="100000">
                <a:srgbClr val="418EE1">
                  <a:alpha val="20000"/>
                </a:srgbClr>
              </a:gs>
              <a:gs pos="0">
                <a:srgbClr val="4290E5">
                  <a:alpha val="2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" lastClr="FFFFFF"/>
              </a:solidFill>
              <a:latin typeface="+mj-ea"/>
              <a:ea typeface="+mj-ea"/>
            </a:endParaRPr>
          </a:p>
        </p:txBody>
      </p:sp>
      <p:grpSp>
        <p:nvGrpSpPr>
          <p:cNvPr id="27653" name="组合 847"/>
          <p:cNvGrpSpPr>
            <a:grpSpLocks/>
          </p:cNvGrpSpPr>
          <p:nvPr/>
        </p:nvGrpSpPr>
        <p:grpSpPr bwMode="auto">
          <a:xfrm>
            <a:off x="6335713" y="2889250"/>
            <a:ext cx="396875" cy="395288"/>
            <a:chOff x="2438400" y="1797818"/>
            <a:chExt cx="2514600" cy="2514600"/>
          </a:xfrm>
        </p:grpSpPr>
        <p:sp>
          <p:nvSpPr>
            <p:cNvPr id="498" name="椭圆 497"/>
            <p:cNvSpPr/>
            <p:nvPr/>
          </p:nvSpPr>
          <p:spPr>
            <a:xfrm>
              <a:off x="2639568" y="1989698"/>
              <a:ext cx="2112264" cy="2130840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499" name="椭圆 498"/>
            <p:cNvSpPr/>
            <p:nvPr/>
          </p:nvSpPr>
          <p:spPr>
            <a:xfrm>
              <a:off x="2820619" y="2181572"/>
              <a:ext cx="1750162" cy="1747093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00" name="椭圆 499"/>
            <p:cNvSpPr/>
            <p:nvPr/>
          </p:nvSpPr>
          <p:spPr>
            <a:xfrm>
              <a:off x="3092193" y="2454242"/>
              <a:ext cx="1207008" cy="1201752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01" name="椭圆 500"/>
            <p:cNvSpPr/>
            <p:nvPr/>
          </p:nvSpPr>
          <p:spPr>
            <a:xfrm>
              <a:off x="2438400" y="1797818"/>
              <a:ext cx="2514600" cy="2514600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02" name="椭圆 501"/>
            <p:cNvSpPr/>
            <p:nvPr/>
          </p:nvSpPr>
          <p:spPr>
            <a:xfrm>
              <a:off x="2971492" y="2333057"/>
              <a:ext cx="1448410" cy="1444123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03" name="椭圆 502"/>
            <p:cNvSpPr/>
            <p:nvPr/>
          </p:nvSpPr>
          <p:spPr>
            <a:xfrm>
              <a:off x="3393945" y="2757206"/>
              <a:ext cx="603504" cy="595825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04" name="椭圆 503"/>
            <p:cNvSpPr/>
            <p:nvPr/>
          </p:nvSpPr>
          <p:spPr>
            <a:xfrm>
              <a:off x="3202838" y="2555230"/>
              <a:ext cx="985723" cy="999776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05" name="椭圆 504"/>
            <p:cNvSpPr/>
            <p:nvPr/>
          </p:nvSpPr>
          <p:spPr>
            <a:xfrm>
              <a:off x="3323539" y="2676415"/>
              <a:ext cx="744322" cy="757405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06" name="椭圆 505"/>
            <p:cNvSpPr/>
            <p:nvPr/>
          </p:nvSpPr>
          <p:spPr>
            <a:xfrm>
              <a:off x="3544824" y="2908684"/>
              <a:ext cx="301752" cy="292868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07" name="椭圆 506"/>
            <p:cNvSpPr/>
            <p:nvPr/>
          </p:nvSpPr>
          <p:spPr>
            <a:xfrm>
              <a:off x="3474412" y="2827894"/>
              <a:ext cx="442570" cy="454448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08" name="椭圆 507"/>
            <p:cNvSpPr/>
            <p:nvPr/>
          </p:nvSpPr>
          <p:spPr>
            <a:xfrm>
              <a:off x="3625291" y="2989474"/>
              <a:ext cx="140818" cy="131287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7654" name="组合 859"/>
          <p:cNvGrpSpPr>
            <a:grpSpLocks/>
          </p:cNvGrpSpPr>
          <p:nvPr/>
        </p:nvGrpSpPr>
        <p:grpSpPr bwMode="auto">
          <a:xfrm>
            <a:off x="792163" y="2528888"/>
            <a:ext cx="396875" cy="396875"/>
            <a:chOff x="2438400" y="1797818"/>
            <a:chExt cx="2514600" cy="2514600"/>
          </a:xfrm>
        </p:grpSpPr>
        <p:sp>
          <p:nvSpPr>
            <p:cNvPr id="510" name="椭圆 509"/>
            <p:cNvSpPr/>
            <p:nvPr/>
          </p:nvSpPr>
          <p:spPr>
            <a:xfrm>
              <a:off x="2639568" y="1998986"/>
              <a:ext cx="2112264" cy="2112264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11" name="椭圆 510"/>
            <p:cNvSpPr/>
            <p:nvPr/>
          </p:nvSpPr>
          <p:spPr>
            <a:xfrm>
              <a:off x="2820619" y="2180037"/>
              <a:ext cx="1750162" cy="1750162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12" name="椭圆 511"/>
            <p:cNvSpPr/>
            <p:nvPr/>
          </p:nvSpPr>
          <p:spPr>
            <a:xfrm>
              <a:off x="3092193" y="2451611"/>
              <a:ext cx="1207008" cy="1207008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13" name="椭圆 512"/>
            <p:cNvSpPr/>
            <p:nvPr/>
          </p:nvSpPr>
          <p:spPr>
            <a:xfrm>
              <a:off x="2438400" y="1797818"/>
              <a:ext cx="2514600" cy="2514600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14" name="椭圆 513"/>
            <p:cNvSpPr/>
            <p:nvPr/>
          </p:nvSpPr>
          <p:spPr>
            <a:xfrm>
              <a:off x="2971492" y="2330910"/>
              <a:ext cx="1448410" cy="1448410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15" name="椭圆 514"/>
            <p:cNvSpPr/>
            <p:nvPr/>
          </p:nvSpPr>
          <p:spPr>
            <a:xfrm>
              <a:off x="3393945" y="2753363"/>
              <a:ext cx="603504" cy="603504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16" name="椭圆 515"/>
            <p:cNvSpPr/>
            <p:nvPr/>
          </p:nvSpPr>
          <p:spPr>
            <a:xfrm>
              <a:off x="3202838" y="2562256"/>
              <a:ext cx="985723" cy="985723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17" name="椭圆 516"/>
            <p:cNvSpPr/>
            <p:nvPr/>
          </p:nvSpPr>
          <p:spPr>
            <a:xfrm>
              <a:off x="3323539" y="2682957"/>
              <a:ext cx="744322" cy="744322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18" name="椭圆 517"/>
            <p:cNvSpPr/>
            <p:nvPr/>
          </p:nvSpPr>
          <p:spPr>
            <a:xfrm>
              <a:off x="3544824" y="2904242"/>
              <a:ext cx="301752" cy="301752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19" name="椭圆 518"/>
            <p:cNvSpPr/>
            <p:nvPr/>
          </p:nvSpPr>
          <p:spPr>
            <a:xfrm>
              <a:off x="3474412" y="2833830"/>
              <a:ext cx="442570" cy="442570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20" name="椭圆 519"/>
            <p:cNvSpPr/>
            <p:nvPr/>
          </p:nvSpPr>
          <p:spPr>
            <a:xfrm>
              <a:off x="3625291" y="2984709"/>
              <a:ext cx="140818" cy="140818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7655" name="组合 871"/>
          <p:cNvGrpSpPr>
            <a:grpSpLocks/>
          </p:cNvGrpSpPr>
          <p:nvPr/>
        </p:nvGrpSpPr>
        <p:grpSpPr bwMode="auto">
          <a:xfrm>
            <a:off x="3538538" y="2852738"/>
            <a:ext cx="396875" cy="396875"/>
            <a:chOff x="2438400" y="1797818"/>
            <a:chExt cx="2514600" cy="2514600"/>
          </a:xfrm>
        </p:grpSpPr>
        <p:sp>
          <p:nvSpPr>
            <p:cNvPr id="522" name="椭圆 521"/>
            <p:cNvSpPr/>
            <p:nvPr/>
          </p:nvSpPr>
          <p:spPr>
            <a:xfrm>
              <a:off x="2639568" y="1998986"/>
              <a:ext cx="2112264" cy="2112264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23" name="椭圆 522"/>
            <p:cNvSpPr/>
            <p:nvPr/>
          </p:nvSpPr>
          <p:spPr>
            <a:xfrm>
              <a:off x="2820619" y="2180037"/>
              <a:ext cx="1750162" cy="1750162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24" name="椭圆 523"/>
            <p:cNvSpPr/>
            <p:nvPr/>
          </p:nvSpPr>
          <p:spPr>
            <a:xfrm>
              <a:off x="3092193" y="2451611"/>
              <a:ext cx="1207008" cy="1207008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32" name="椭圆 531"/>
            <p:cNvSpPr/>
            <p:nvPr/>
          </p:nvSpPr>
          <p:spPr>
            <a:xfrm>
              <a:off x="2438400" y="1797818"/>
              <a:ext cx="2514600" cy="2514600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33" name="椭圆 532"/>
            <p:cNvSpPr/>
            <p:nvPr/>
          </p:nvSpPr>
          <p:spPr>
            <a:xfrm>
              <a:off x="2971492" y="2330910"/>
              <a:ext cx="1448410" cy="1448410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34" name="椭圆 533"/>
            <p:cNvSpPr/>
            <p:nvPr/>
          </p:nvSpPr>
          <p:spPr>
            <a:xfrm>
              <a:off x="3393945" y="2753363"/>
              <a:ext cx="603504" cy="603504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35" name="椭圆 534"/>
            <p:cNvSpPr/>
            <p:nvPr/>
          </p:nvSpPr>
          <p:spPr>
            <a:xfrm>
              <a:off x="3202838" y="2562256"/>
              <a:ext cx="985723" cy="985723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37" name="椭圆 536"/>
            <p:cNvSpPr/>
            <p:nvPr/>
          </p:nvSpPr>
          <p:spPr>
            <a:xfrm>
              <a:off x="3323539" y="2682957"/>
              <a:ext cx="744322" cy="744322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38" name="椭圆 537"/>
            <p:cNvSpPr/>
            <p:nvPr/>
          </p:nvSpPr>
          <p:spPr>
            <a:xfrm>
              <a:off x="3544824" y="2904242"/>
              <a:ext cx="301752" cy="301752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39" name="椭圆 538"/>
            <p:cNvSpPr/>
            <p:nvPr/>
          </p:nvSpPr>
          <p:spPr>
            <a:xfrm>
              <a:off x="3474412" y="2833830"/>
              <a:ext cx="442570" cy="442570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40" name="椭圆 539"/>
            <p:cNvSpPr/>
            <p:nvPr/>
          </p:nvSpPr>
          <p:spPr>
            <a:xfrm>
              <a:off x="3625291" y="2984709"/>
              <a:ext cx="140818" cy="140818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7656" name="组合 907"/>
          <p:cNvGrpSpPr>
            <a:grpSpLocks noChangeAspect="1"/>
          </p:cNvGrpSpPr>
          <p:nvPr/>
        </p:nvGrpSpPr>
        <p:grpSpPr bwMode="auto">
          <a:xfrm>
            <a:off x="6451600" y="3005138"/>
            <a:ext cx="165100" cy="165100"/>
            <a:chOff x="3399116" y="4685178"/>
            <a:chExt cx="360000" cy="360000"/>
          </a:xfrm>
        </p:grpSpPr>
        <p:sp>
          <p:nvSpPr>
            <p:cNvPr id="566" name="圆角矩形 565"/>
            <p:cNvSpPr/>
            <p:nvPr/>
          </p:nvSpPr>
          <p:spPr>
            <a:xfrm>
              <a:off x="3399116" y="4685178"/>
              <a:ext cx="360000" cy="360000"/>
            </a:xfrm>
            <a:prstGeom prst="roundRect">
              <a:avLst>
                <a:gd name="adj" fmla="val 7486"/>
              </a:avLst>
            </a:prstGeom>
            <a:solidFill>
              <a:sysClr val="window" lastClr="FFFFFF"/>
            </a:solidFill>
            <a:ln w="9525" cap="flat" cmpd="sng" algn="ctr">
              <a:solidFill>
                <a:srgbClr val="0065B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pic>
          <p:nvPicPr>
            <p:cNvPr id="27786" name="图片 90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30663" y="4721178"/>
              <a:ext cx="29690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8" name="圆角矩形 567"/>
            <p:cNvSpPr/>
            <p:nvPr/>
          </p:nvSpPr>
          <p:spPr>
            <a:xfrm>
              <a:off x="3399116" y="4685178"/>
              <a:ext cx="360000" cy="360000"/>
            </a:xfrm>
            <a:prstGeom prst="roundRect">
              <a:avLst>
                <a:gd name="adj" fmla="val 7486"/>
              </a:avLst>
            </a:pr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0000">
                  <a:sysClr val="window" lastClr="FFFFFF">
                    <a:alpha val="80000"/>
                  </a:sysClr>
                </a:gs>
                <a:gs pos="50000">
                  <a:sysClr val="window" lastClr="FFFFFF">
                    <a:alpha val="0"/>
                  </a:sysClr>
                </a:gs>
                <a:gs pos="100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7657" name="组合 911"/>
          <p:cNvGrpSpPr>
            <a:grpSpLocks noChangeAspect="1"/>
          </p:cNvGrpSpPr>
          <p:nvPr/>
        </p:nvGrpSpPr>
        <p:grpSpPr bwMode="auto">
          <a:xfrm>
            <a:off x="3654425" y="2968625"/>
            <a:ext cx="165100" cy="165100"/>
            <a:chOff x="3399116" y="4685178"/>
            <a:chExt cx="360000" cy="360000"/>
          </a:xfrm>
        </p:grpSpPr>
        <p:sp>
          <p:nvSpPr>
            <p:cNvPr id="570" name="圆角矩形 569"/>
            <p:cNvSpPr/>
            <p:nvPr/>
          </p:nvSpPr>
          <p:spPr>
            <a:xfrm>
              <a:off x="3399116" y="4685178"/>
              <a:ext cx="360000" cy="360000"/>
            </a:xfrm>
            <a:prstGeom prst="roundRect">
              <a:avLst>
                <a:gd name="adj" fmla="val 7486"/>
              </a:avLst>
            </a:prstGeom>
            <a:solidFill>
              <a:sysClr val="window" lastClr="FFFFFF"/>
            </a:solidFill>
            <a:ln w="9525" cap="flat" cmpd="sng" algn="ctr">
              <a:solidFill>
                <a:srgbClr val="0065B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pic>
          <p:nvPicPr>
            <p:cNvPr id="27781" name="图片 9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30663" y="4721178"/>
              <a:ext cx="29690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2" name="圆角矩形 571"/>
            <p:cNvSpPr/>
            <p:nvPr/>
          </p:nvSpPr>
          <p:spPr>
            <a:xfrm>
              <a:off x="3399116" y="4685178"/>
              <a:ext cx="360000" cy="360000"/>
            </a:xfrm>
            <a:prstGeom prst="roundRect">
              <a:avLst>
                <a:gd name="adj" fmla="val 7486"/>
              </a:avLst>
            </a:pr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0000">
                  <a:sysClr val="window" lastClr="FFFFFF">
                    <a:alpha val="80000"/>
                  </a:sysClr>
                </a:gs>
                <a:gs pos="50000">
                  <a:sysClr val="window" lastClr="FFFFFF">
                    <a:alpha val="0"/>
                  </a:sysClr>
                </a:gs>
                <a:gs pos="100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7658" name="组合 919"/>
          <p:cNvGrpSpPr>
            <a:grpSpLocks noChangeAspect="1"/>
          </p:cNvGrpSpPr>
          <p:nvPr/>
        </p:nvGrpSpPr>
        <p:grpSpPr bwMode="auto">
          <a:xfrm>
            <a:off x="908050" y="2644775"/>
            <a:ext cx="165100" cy="165100"/>
            <a:chOff x="3399116" y="4685178"/>
            <a:chExt cx="360000" cy="360000"/>
          </a:xfrm>
        </p:grpSpPr>
        <p:sp>
          <p:nvSpPr>
            <p:cNvPr id="578" name="圆角矩形 577"/>
            <p:cNvSpPr/>
            <p:nvPr/>
          </p:nvSpPr>
          <p:spPr>
            <a:xfrm>
              <a:off x="3399116" y="4685178"/>
              <a:ext cx="360000" cy="360000"/>
            </a:xfrm>
            <a:prstGeom prst="roundRect">
              <a:avLst>
                <a:gd name="adj" fmla="val 7486"/>
              </a:avLst>
            </a:prstGeom>
            <a:solidFill>
              <a:sysClr val="window" lastClr="FFFFFF"/>
            </a:solidFill>
            <a:ln w="9525" cap="flat" cmpd="sng" algn="ctr">
              <a:solidFill>
                <a:srgbClr val="0065B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pic>
          <p:nvPicPr>
            <p:cNvPr id="27776" name="图片 92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30663" y="4721178"/>
              <a:ext cx="29690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0" name="圆角矩形 579"/>
            <p:cNvSpPr/>
            <p:nvPr/>
          </p:nvSpPr>
          <p:spPr>
            <a:xfrm>
              <a:off x="3399116" y="4685178"/>
              <a:ext cx="360000" cy="360000"/>
            </a:xfrm>
            <a:prstGeom prst="roundRect">
              <a:avLst>
                <a:gd name="adj" fmla="val 7486"/>
              </a:avLst>
            </a:pr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0000">
                  <a:sysClr val="window" lastClr="FFFFFF">
                    <a:alpha val="80000"/>
                  </a:sysClr>
                </a:gs>
                <a:gs pos="50000">
                  <a:sysClr val="window" lastClr="FFFFFF">
                    <a:alpha val="0"/>
                  </a:sysClr>
                </a:gs>
                <a:gs pos="100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81" name="文本框 923"/>
          <p:cNvSpPr txBox="1">
            <a:spLocks noChangeArrowheads="1"/>
          </p:cNvSpPr>
          <p:nvPr/>
        </p:nvSpPr>
        <p:spPr bwMode="auto">
          <a:xfrm>
            <a:off x="96838" y="2028825"/>
            <a:ext cx="2082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200" b="1" dirty="0" smtClean="0">
                <a:solidFill>
                  <a:srgbClr val="0065B3"/>
                </a:solidFill>
                <a:latin typeface="+mj-ea"/>
                <a:ea typeface="+mj-ea"/>
                <a:cs typeface="Arial" pitchFamily="34" charset="0"/>
              </a:rPr>
              <a:t>Düsseldorf</a:t>
            </a:r>
            <a:endParaRPr lang="en-US" altLang="zh-CN" sz="1200" b="1" dirty="0">
              <a:solidFill>
                <a:srgbClr val="0065B3"/>
              </a:solidFill>
              <a:latin typeface="+mj-ea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en-US" altLang="zh-CN" b="1" dirty="0" smtClean="0">
                <a:solidFill>
                  <a:srgbClr val="0065B3"/>
                </a:solidFill>
                <a:latin typeface="+mj-ea"/>
                <a:ea typeface="+mj-ea"/>
                <a:cs typeface="Arial" pitchFamily="34" charset="0"/>
              </a:rPr>
              <a:t>Europe</a:t>
            </a:r>
            <a:endParaRPr lang="en-US" altLang="zh-CN" b="1" dirty="0">
              <a:solidFill>
                <a:srgbClr val="0065B3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582" name="文本框 924"/>
          <p:cNvSpPr txBox="1">
            <a:spLocks noChangeArrowheads="1"/>
          </p:cNvSpPr>
          <p:nvPr/>
        </p:nvSpPr>
        <p:spPr bwMode="auto">
          <a:xfrm>
            <a:off x="2719388" y="2682875"/>
            <a:ext cx="133508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200" b="1" dirty="0" smtClean="0">
                <a:solidFill>
                  <a:srgbClr val="0065B3"/>
                </a:solidFill>
                <a:latin typeface="+mj-ea"/>
                <a:ea typeface="+mj-ea"/>
                <a:cs typeface="Arial" pitchFamily="34" charset="0"/>
              </a:rPr>
              <a:t>Korea</a:t>
            </a:r>
            <a:endParaRPr lang="en-US" altLang="zh-CN" sz="1200" b="1" dirty="0">
              <a:solidFill>
                <a:srgbClr val="0065B3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583" name="文本框 925"/>
          <p:cNvSpPr txBox="1">
            <a:spLocks noChangeArrowheads="1"/>
          </p:cNvSpPr>
          <p:nvPr/>
        </p:nvSpPr>
        <p:spPr bwMode="auto">
          <a:xfrm>
            <a:off x="5426075" y="3263900"/>
            <a:ext cx="1697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200" b="1" dirty="0" smtClean="0">
                <a:solidFill>
                  <a:srgbClr val="0065B3"/>
                </a:solidFill>
                <a:latin typeface="+mj-ea"/>
                <a:ea typeface="+mj-ea"/>
                <a:cs typeface="Arial" pitchFamily="34" charset="0"/>
              </a:rPr>
              <a:t>Chino</a:t>
            </a:r>
          </a:p>
          <a:p>
            <a:pPr algn="ctr">
              <a:defRPr/>
            </a:pPr>
            <a:r>
              <a:rPr lang="en-US" altLang="zh-CN" b="1" dirty="0" smtClean="0">
                <a:solidFill>
                  <a:srgbClr val="0065B3"/>
                </a:solidFill>
                <a:latin typeface="+mj-ea"/>
                <a:ea typeface="+mj-ea"/>
                <a:cs typeface="Arial" pitchFamily="34" charset="0"/>
              </a:rPr>
              <a:t>USA</a:t>
            </a:r>
            <a:endParaRPr lang="en-US" altLang="zh-CN" b="1" dirty="0">
              <a:solidFill>
                <a:srgbClr val="0065B3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586" name="文本框 928"/>
          <p:cNvSpPr txBox="1">
            <a:spLocks noChangeArrowheads="1"/>
          </p:cNvSpPr>
          <p:nvPr/>
        </p:nvSpPr>
        <p:spPr bwMode="auto">
          <a:xfrm>
            <a:off x="1820863" y="3127375"/>
            <a:ext cx="15144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algn="ctr" eaLnBrk="1" hangingPunct="1">
              <a:defRPr sz="1200" b="1">
                <a:solidFill>
                  <a:srgbClr val="0065B3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  <a:lvl2pPr marL="742950" indent="-285750">
              <a:defRPr>
                <a:latin typeface="Calibri" pitchFamily="34" charset="0"/>
              </a:defRPr>
            </a:lvl2pPr>
            <a:lvl3pPr marL="1143000" indent="-228600">
              <a:defRPr>
                <a:latin typeface="Calibri" pitchFamily="34" charset="0"/>
              </a:defRPr>
            </a:lvl3pPr>
            <a:lvl4pPr marL="1600200" indent="-228600">
              <a:defRPr>
                <a:latin typeface="Calibri" pitchFamily="34" charset="0"/>
              </a:defRPr>
            </a:lvl4pPr>
            <a:lvl5pPr marL="2057400" indent="-228600">
              <a:defRPr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zh-CN" dirty="0">
                <a:latin typeface="+mj-ea"/>
                <a:ea typeface="+mj-ea"/>
              </a:rPr>
              <a:t>Shenzhen</a:t>
            </a:r>
          </a:p>
          <a:p>
            <a:pPr>
              <a:defRPr/>
            </a:pPr>
            <a:r>
              <a:rPr lang="en-US" altLang="zh-CN" sz="1000" dirty="0">
                <a:latin typeface="+mj-ea"/>
                <a:ea typeface="+mj-ea"/>
              </a:rPr>
              <a:t>Sales&amp; R&amp;D Center</a:t>
            </a:r>
          </a:p>
          <a:p>
            <a:pPr>
              <a:defRPr/>
            </a:pPr>
            <a:r>
              <a:rPr lang="en-US" altLang="zh-CN" sz="1000" dirty="0" smtClean="0">
                <a:latin typeface="+mj-ea"/>
                <a:ea typeface="+mj-ea"/>
              </a:rPr>
              <a:t>Headquarters</a:t>
            </a:r>
            <a:endParaRPr lang="en-US" altLang="zh-CN" sz="1000" dirty="0">
              <a:latin typeface="+mj-ea"/>
              <a:ea typeface="+mj-ea"/>
            </a:endParaRPr>
          </a:p>
        </p:txBody>
      </p:sp>
      <p:grpSp>
        <p:nvGrpSpPr>
          <p:cNvPr id="27663" name="组合 929"/>
          <p:cNvGrpSpPr>
            <a:grpSpLocks/>
          </p:cNvGrpSpPr>
          <p:nvPr/>
        </p:nvGrpSpPr>
        <p:grpSpPr bwMode="auto">
          <a:xfrm>
            <a:off x="3238500" y="3235325"/>
            <a:ext cx="387350" cy="387350"/>
            <a:chOff x="2438400" y="1797818"/>
            <a:chExt cx="2514600" cy="2514600"/>
          </a:xfrm>
        </p:grpSpPr>
        <p:sp>
          <p:nvSpPr>
            <p:cNvPr id="588" name="椭圆 587"/>
            <p:cNvSpPr/>
            <p:nvPr/>
          </p:nvSpPr>
          <p:spPr>
            <a:xfrm>
              <a:off x="2634212" y="1993630"/>
              <a:ext cx="2122982" cy="2122982"/>
            </a:xfrm>
            <a:prstGeom prst="ellipse">
              <a:avLst/>
            </a:prstGeom>
            <a:noFill/>
            <a:ln w="6350" cap="flat" cmpd="sng" algn="ctr">
              <a:solidFill>
                <a:srgbClr val="FF0000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89" name="椭圆 588"/>
            <p:cNvSpPr/>
            <p:nvPr/>
          </p:nvSpPr>
          <p:spPr>
            <a:xfrm>
              <a:off x="2819716" y="2179134"/>
              <a:ext cx="1751975" cy="1751975"/>
            </a:xfrm>
            <a:prstGeom prst="ellipse">
              <a:avLst/>
            </a:prstGeom>
            <a:noFill/>
            <a:ln w="6350" cap="flat" cmpd="sng" algn="ctr">
              <a:solidFill>
                <a:srgbClr val="FF0000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90" name="椭圆 589"/>
            <p:cNvSpPr/>
            <p:nvPr/>
          </p:nvSpPr>
          <p:spPr>
            <a:xfrm>
              <a:off x="3087665" y="2447083"/>
              <a:ext cx="1216077" cy="1216077"/>
            </a:xfrm>
            <a:prstGeom prst="ellipse">
              <a:avLst/>
            </a:prstGeom>
            <a:noFill/>
            <a:ln w="6350" cap="flat" cmpd="sng" algn="ctr">
              <a:solidFill>
                <a:srgbClr val="FF0000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91" name="椭圆 590"/>
            <p:cNvSpPr/>
            <p:nvPr/>
          </p:nvSpPr>
          <p:spPr>
            <a:xfrm>
              <a:off x="2438400" y="1797818"/>
              <a:ext cx="2514600" cy="2514600"/>
            </a:xfrm>
            <a:prstGeom prst="ellipse">
              <a:avLst/>
            </a:prstGeom>
            <a:noFill/>
            <a:ln w="6350" cap="flat" cmpd="sng" algn="ctr">
              <a:solidFill>
                <a:srgbClr val="FF0000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92" name="椭圆 591"/>
            <p:cNvSpPr/>
            <p:nvPr/>
          </p:nvSpPr>
          <p:spPr>
            <a:xfrm>
              <a:off x="2974298" y="2333716"/>
              <a:ext cx="1442803" cy="1442803"/>
            </a:xfrm>
            <a:prstGeom prst="ellipse">
              <a:avLst/>
            </a:prstGeom>
            <a:noFill/>
            <a:ln w="6350" cap="flat" cmpd="sng" algn="ctr">
              <a:solidFill>
                <a:srgbClr val="FF0000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93" name="椭圆 592"/>
            <p:cNvSpPr/>
            <p:nvPr/>
          </p:nvSpPr>
          <p:spPr>
            <a:xfrm>
              <a:off x="3396837" y="2756255"/>
              <a:ext cx="597733" cy="597733"/>
            </a:xfrm>
            <a:prstGeom prst="ellipse">
              <a:avLst/>
            </a:prstGeom>
            <a:noFill/>
            <a:ln w="6350" cap="flat" cmpd="sng" algn="ctr">
              <a:solidFill>
                <a:srgbClr val="FF0000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94" name="椭圆 593"/>
            <p:cNvSpPr/>
            <p:nvPr/>
          </p:nvSpPr>
          <p:spPr>
            <a:xfrm>
              <a:off x="3201025" y="2560443"/>
              <a:ext cx="989351" cy="989351"/>
            </a:xfrm>
            <a:prstGeom prst="ellipse">
              <a:avLst/>
            </a:prstGeom>
            <a:noFill/>
            <a:ln w="6350" cap="flat" cmpd="sng" algn="ctr">
              <a:solidFill>
                <a:srgbClr val="FF0000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95" name="椭圆 594"/>
            <p:cNvSpPr/>
            <p:nvPr/>
          </p:nvSpPr>
          <p:spPr>
            <a:xfrm>
              <a:off x="3324693" y="2684111"/>
              <a:ext cx="742013" cy="742013"/>
            </a:xfrm>
            <a:prstGeom prst="ellipse">
              <a:avLst/>
            </a:prstGeom>
            <a:noFill/>
            <a:ln w="6350" cap="flat" cmpd="sng" algn="ctr">
              <a:solidFill>
                <a:srgbClr val="FF0000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96" name="椭圆 595"/>
            <p:cNvSpPr/>
            <p:nvPr/>
          </p:nvSpPr>
          <p:spPr>
            <a:xfrm>
              <a:off x="3551420" y="2910838"/>
              <a:ext cx="288561" cy="288561"/>
            </a:xfrm>
            <a:prstGeom prst="ellipse">
              <a:avLst/>
            </a:prstGeom>
            <a:noFill/>
            <a:ln w="6350" cap="flat" cmpd="sng" algn="ctr">
              <a:solidFill>
                <a:srgbClr val="FF0000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97" name="椭圆 596"/>
            <p:cNvSpPr/>
            <p:nvPr/>
          </p:nvSpPr>
          <p:spPr>
            <a:xfrm>
              <a:off x="3468974" y="2828392"/>
              <a:ext cx="453452" cy="453452"/>
            </a:xfrm>
            <a:prstGeom prst="ellipse">
              <a:avLst/>
            </a:prstGeom>
            <a:noFill/>
            <a:ln w="6350" cap="flat" cmpd="sng" algn="ctr">
              <a:solidFill>
                <a:srgbClr val="FF0000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598" name="椭圆 597"/>
            <p:cNvSpPr/>
            <p:nvPr/>
          </p:nvSpPr>
          <p:spPr>
            <a:xfrm>
              <a:off x="3623563" y="2982981"/>
              <a:ext cx="144280" cy="144280"/>
            </a:xfrm>
            <a:prstGeom prst="ellipse">
              <a:avLst/>
            </a:prstGeom>
            <a:noFill/>
            <a:ln w="6350" cap="flat" cmpd="sng" algn="ctr">
              <a:solidFill>
                <a:srgbClr val="FF0000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7664" name="组合 941"/>
          <p:cNvGrpSpPr>
            <a:grpSpLocks noChangeAspect="1"/>
          </p:cNvGrpSpPr>
          <p:nvPr/>
        </p:nvGrpSpPr>
        <p:grpSpPr bwMode="auto">
          <a:xfrm>
            <a:off x="3349625" y="3346450"/>
            <a:ext cx="165100" cy="165100"/>
            <a:chOff x="3399116" y="4685178"/>
            <a:chExt cx="360000" cy="360000"/>
          </a:xfrm>
        </p:grpSpPr>
        <p:sp>
          <p:nvSpPr>
            <p:cNvPr id="600" name="圆角矩形 599"/>
            <p:cNvSpPr/>
            <p:nvPr/>
          </p:nvSpPr>
          <p:spPr>
            <a:xfrm>
              <a:off x="3399116" y="4685178"/>
              <a:ext cx="360000" cy="360000"/>
            </a:xfrm>
            <a:prstGeom prst="roundRect">
              <a:avLst>
                <a:gd name="adj" fmla="val 7486"/>
              </a:avLst>
            </a:prstGeom>
            <a:solidFill>
              <a:sysClr val="window" lastClr="FFFFFF"/>
            </a:solidFill>
            <a:ln w="9525" cap="flat" cmpd="sng" algn="ctr">
              <a:solidFill>
                <a:srgbClr val="0065B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pic>
          <p:nvPicPr>
            <p:cNvPr id="27760" name="图片 94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30663" y="4721178"/>
              <a:ext cx="29690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2" name="圆角矩形 601"/>
            <p:cNvSpPr/>
            <p:nvPr/>
          </p:nvSpPr>
          <p:spPr>
            <a:xfrm>
              <a:off x="3399116" y="4685178"/>
              <a:ext cx="360000" cy="360000"/>
            </a:xfrm>
            <a:prstGeom prst="roundRect">
              <a:avLst>
                <a:gd name="adj" fmla="val 7486"/>
              </a:avLst>
            </a:pr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0000">
                  <a:sysClr val="window" lastClr="FFFFFF">
                    <a:alpha val="80000"/>
                  </a:sysClr>
                </a:gs>
                <a:gs pos="50000">
                  <a:sysClr val="window" lastClr="FFFFFF">
                    <a:alpha val="0"/>
                  </a:sysClr>
                </a:gs>
                <a:gs pos="100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7665" name="组合 1"/>
          <p:cNvGrpSpPr>
            <a:grpSpLocks/>
          </p:cNvGrpSpPr>
          <p:nvPr/>
        </p:nvGrpSpPr>
        <p:grpSpPr bwMode="auto">
          <a:xfrm>
            <a:off x="3387725" y="3079750"/>
            <a:ext cx="396875" cy="396875"/>
            <a:chOff x="5094671" y="3927446"/>
            <a:chExt cx="396875" cy="396875"/>
          </a:xfrm>
        </p:grpSpPr>
        <p:grpSp>
          <p:nvGrpSpPr>
            <p:cNvPr id="27741" name="组合 895"/>
            <p:cNvGrpSpPr>
              <a:grpSpLocks/>
            </p:cNvGrpSpPr>
            <p:nvPr/>
          </p:nvGrpSpPr>
          <p:grpSpPr bwMode="auto">
            <a:xfrm>
              <a:off x="5094671" y="3927446"/>
              <a:ext cx="396875" cy="396875"/>
              <a:chOff x="2438400" y="1797818"/>
              <a:chExt cx="2514600" cy="2514600"/>
            </a:xfrm>
          </p:grpSpPr>
          <p:sp>
            <p:nvSpPr>
              <p:cNvPr id="554" name="椭圆 553"/>
              <p:cNvSpPr/>
              <p:nvPr/>
            </p:nvSpPr>
            <p:spPr>
              <a:xfrm>
                <a:off x="2639568" y="1998986"/>
                <a:ext cx="2112264" cy="2112264"/>
              </a:xfrm>
              <a:prstGeom prst="ellipse">
                <a:avLst/>
              </a:prstGeom>
              <a:noFill/>
              <a:ln w="6350" cap="flat" cmpd="sng" algn="ctr">
                <a:solidFill>
                  <a:srgbClr val="0065B3">
                    <a:alpha val="4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b="1" kern="0" dirty="0">
                  <a:solidFill>
                    <a:sysClr val="window" lastClr="FFFFFF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555" name="椭圆 554"/>
              <p:cNvSpPr/>
              <p:nvPr/>
            </p:nvSpPr>
            <p:spPr>
              <a:xfrm>
                <a:off x="2820619" y="2180037"/>
                <a:ext cx="1750162" cy="1750162"/>
              </a:xfrm>
              <a:prstGeom prst="ellipse">
                <a:avLst/>
              </a:prstGeom>
              <a:noFill/>
              <a:ln w="6350" cap="flat" cmpd="sng" algn="ctr">
                <a:solidFill>
                  <a:srgbClr val="0065B3">
                    <a:alpha val="4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b="1" kern="0" dirty="0">
                  <a:solidFill>
                    <a:sysClr val="window" lastClr="FFFFFF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556" name="椭圆 555"/>
              <p:cNvSpPr/>
              <p:nvPr/>
            </p:nvSpPr>
            <p:spPr>
              <a:xfrm>
                <a:off x="3092199" y="2451617"/>
                <a:ext cx="1207008" cy="1207008"/>
              </a:xfrm>
              <a:prstGeom prst="ellipse">
                <a:avLst/>
              </a:prstGeom>
              <a:noFill/>
              <a:ln w="6350" cap="flat" cmpd="sng" algn="ctr">
                <a:solidFill>
                  <a:srgbClr val="0065B3">
                    <a:alpha val="4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b="1" kern="0" dirty="0">
                  <a:solidFill>
                    <a:sysClr val="window" lastClr="FFFFFF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557" name="椭圆 556"/>
              <p:cNvSpPr/>
              <p:nvPr/>
            </p:nvSpPr>
            <p:spPr>
              <a:xfrm>
                <a:off x="2438400" y="1797818"/>
                <a:ext cx="2514600" cy="2514600"/>
              </a:xfrm>
              <a:prstGeom prst="ellipse">
                <a:avLst/>
              </a:prstGeom>
              <a:noFill/>
              <a:ln w="6350" cap="flat" cmpd="sng" algn="ctr">
                <a:solidFill>
                  <a:srgbClr val="0065B3">
                    <a:alpha val="4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b="1" kern="0" dirty="0">
                  <a:solidFill>
                    <a:sysClr val="window" lastClr="FFFFFF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558" name="椭圆 557"/>
              <p:cNvSpPr/>
              <p:nvPr/>
            </p:nvSpPr>
            <p:spPr>
              <a:xfrm>
                <a:off x="2971498" y="2330916"/>
                <a:ext cx="1448410" cy="1448410"/>
              </a:xfrm>
              <a:prstGeom prst="ellipse">
                <a:avLst/>
              </a:prstGeom>
              <a:noFill/>
              <a:ln w="6350" cap="flat" cmpd="sng" algn="ctr">
                <a:solidFill>
                  <a:srgbClr val="0065B3">
                    <a:alpha val="4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b="1" kern="0" dirty="0">
                  <a:solidFill>
                    <a:sysClr val="window" lastClr="FFFFFF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559" name="椭圆 558"/>
              <p:cNvSpPr/>
              <p:nvPr/>
            </p:nvSpPr>
            <p:spPr>
              <a:xfrm>
                <a:off x="3393951" y="2753369"/>
                <a:ext cx="603504" cy="603504"/>
              </a:xfrm>
              <a:prstGeom prst="ellipse">
                <a:avLst/>
              </a:prstGeom>
              <a:noFill/>
              <a:ln w="6350" cap="flat" cmpd="sng" algn="ctr">
                <a:solidFill>
                  <a:srgbClr val="0065B3">
                    <a:alpha val="4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b="1" kern="0" dirty="0">
                  <a:solidFill>
                    <a:sysClr val="window" lastClr="FFFFFF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560" name="椭圆 559"/>
              <p:cNvSpPr/>
              <p:nvPr/>
            </p:nvSpPr>
            <p:spPr>
              <a:xfrm>
                <a:off x="3202838" y="2562256"/>
                <a:ext cx="985723" cy="985723"/>
              </a:xfrm>
              <a:prstGeom prst="ellipse">
                <a:avLst/>
              </a:prstGeom>
              <a:noFill/>
              <a:ln w="6350" cap="flat" cmpd="sng" algn="ctr">
                <a:solidFill>
                  <a:srgbClr val="0065B3">
                    <a:alpha val="4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b="1" kern="0" dirty="0">
                  <a:solidFill>
                    <a:sysClr val="window" lastClr="FFFFFF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561" name="椭圆 560"/>
              <p:cNvSpPr/>
              <p:nvPr/>
            </p:nvSpPr>
            <p:spPr>
              <a:xfrm>
                <a:off x="3323539" y="2682957"/>
                <a:ext cx="744322" cy="744322"/>
              </a:xfrm>
              <a:prstGeom prst="ellipse">
                <a:avLst/>
              </a:prstGeom>
              <a:noFill/>
              <a:ln w="6350" cap="flat" cmpd="sng" algn="ctr">
                <a:solidFill>
                  <a:srgbClr val="0065B3">
                    <a:alpha val="4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b="1" kern="0" dirty="0">
                  <a:solidFill>
                    <a:sysClr val="window" lastClr="FFFFFF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562" name="椭圆 561"/>
              <p:cNvSpPr/>
              <p:nvPr/>
            </p:nvSpPr>
            <p:spPr>
              <a:xfrm>
                <a:off x="3544824" y="2904242"/>
                <a:ext cx="301752" cy="301752"/>
              </a:xfrm>
              <a:prstGeom prst="ellipse">
                <a:avLst/>
              </a:prstGeom>
              <a:noFill/>
              <a:ln w="6350" cap="flat" cmpd="sng" algn="ctr">
                <a:solidFill>
                  <a:srgbClr val="0065B3">
                    <a:alpha val="4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b="1" kern="0" dirty="0">
                  <a:solidFill>
                    <a:sysClr val="window" lastClr="FFFFFF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563" name="椭圆 562"/>
              <p:cNvSpPr/>
              <p:nvPr/>
            </p:nvSpPr>
            <p:spPr>
              <a:xfrm>
                <a:off x="3474418" y="2833836"/>
                <a:ext cx="442570" cy="442570"/>
              </a:xfrm>
              <a:prstGeom prst="ellipse">
                <a:avLst/>
              </a:prstGeom>
              <a:noFill/>
              <a:ln w="6350" cap="flat" cmpd="sng" algn="ctr">
                <a:solidFill>
                  <a:srgbClr val="0065B3">
                    <a:alpha val="4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b="1" kern="0" dirty="0">
                  <a:solidFill>
                    <a:sysClr val="window" lastClr="FFFFFF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564" name="椭圆 563"/>
              <p:cNvSpPr/>
              <p:nvPr/>
            </p:nvSpPr>
            <p:spPr>
              <a:xfrm>
                <a:off x="3625291" y="2984709"/>
                <a:ext cx="140818" cy="140818"/>
              </a:xfrm>
              <a:prstGeom prst="ellipse">
                <a:avLst/>
              </a:prstGeom>
              <a:noFill/>
              <a:ln w="6350" cap="flat" cmpd="sng" algn="ctr">
                <a:solidFill>
                  <a:srgbClr val="0065B3">
                    <a:alpha val="4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b="1" kern="0" dirty="0">
                  <a:solidFill>
                    <a:sysClr val="window" lastClr="FFFFFF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27742" name="组合 945"/>
            <p:cNvGrpSpPr>
              <a:grpSpLocks noChangeAspect="1"/>
            </p:cNvGrpSpPr>
            <p:nvPr/>
          </p:nvGrpSpPr>
          <p:grpSpPr bwMode="auto">
            <a:xfrm>
              <a:off x="5210559" y="4043334"/>
              <a:ext cx="165100" cy="165100"/>
              <a:chOff x="3399116" y="4685178"/>
              <a:chExt cx="360000" cy="360000"/>
            </a:xfrm>
          </p:grpSpPr>
          <p:sp>
            <p:nvSpPr>
              <p:cNvPr id="604" name="圆角矩形 603"/>
              <p:cNvSpPr/>
              <p:nvPr/>
            </p:nvSpPr>
            <p:spPr>
              <a:xfrm>
                <a:off x="3399116" y="4685178"/>
                <a:ext cx="360000" cy="360000"/>
              </a:xfrm>
              <a:prstGeom prst="roundRect">
                <a:avLst>
                  <a:gd name="adj" fmla="val 7486"/>
                </a:avLst>
              </a:prstGeom>
              <a:solidFill>
                <a:sysClr val="window" lastClr="FFFFFF"/>
              </a:solidFill>
              <a:ln w="9525" cap="flat" cmpd="sng" algn="ctr">
                <a:solidFill>
                  <a:srgbClr val="0065B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b="1" kern="0" dirty="0">
                  <a:solidFill>
                    <a:sysClr val="window" lastClr="FFFFFF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27744" name="图片 947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430663" y="4721178"/>
                <a:ext cx="296907" cy="28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6" name="圆角矩形 605"/>
              <p:cNvSpPr/>
              <p:nvPr/>
            </p:nvSpPr>
            <p:spPr>
              <a:xfrm>
                <a:off x="3399116" y="4685178"/>
                <a:ext cx="360000" cy="360000"/>
              </a:xfrm>
              <a:prstGeom prst="roundRect">
                <a:avLst>
                  <a:gd name="adj" fmla="val 7486"/>
                </a:avLst>
              </a:prstGeom>
              <a:gradFill flip="none" rotWithShape="1">
                <a:gsLst>
                  <a:gs pos="0">
                    <a:sysClr val="window" lastClr="FFFFFF">
                      <a:alpha val="0"/>
                    </a:sysClr>
                  </a:gs>
                  <a:gs pos="10000">
                    <a:sysClr val="window" lastClr="FFFFFF">
                      <a:alpha val="80000"/>
                    </a:sysClr>
                  </a:gs>
                  <a:gs pos="50000">
                    <a:sysClr val="window" lastClr="FFFFFF">
                      <a:alpha val="0"/>
                    </a:sysClr>
                  </a:gs>
                  <a:gs pos="100000">
                    <a:sysClr val="window" lastClr="FFFFFF">
                      <a:shade val="100000"/>
                      <a:satMod val="115000"/>
                      <a:alpha val="0"/>
                    </a:sys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b="1" kern="0" dirty="0">
                  <a:solidFill>
                    <a:sysClr val="window" lastClr="FFFFFF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27666" name="组合 597"/>
          <p:cNvGrpSpPr>
            <a:grpSpLocks/>
          </p:cNvGrpSpPr>
          <p:nvPr/>
        </p:nvGrpSpPr>
        <p:grpSpPr bwMode="auto">
          <a:xfrm>
            <a:off x="225425" y="993775"/>
            <a:ext cx="8774113" cy="371475"/>
            <a:chOff x="225201" y="993763"/>
            <a:chExt cx="7360744" cy="371389"/>
          </a:xfrm>
        </p:grpSpPr>
        <p:sp>
          <p:nvSpPr>
            <p:cNvPr id="825" name="矩形 598"/>
            <p:cNvSpPr>
              <a:spLocks noChangeArrowheads="1"/>
            </p:cNvSpPr>
            <p:nvPr/>
          </p:nvSpPr>
          <p:spPr bwMode="auto">
            <a:xfrm>
              <a:off x="225201" y="993763"/>
              <a:ext cx="392875" cy="368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65B3"/>
                  </a:solidFill>
                  <a:latin typeface="+mj-ea"/>
                  <a:ea typeface="+mj-ea"/>
                </a:rPr>
                <a:t>&gt;&gt;</a:t>
              </a:r>
              <a:endParaRPr lang="zh-CN" altLang="en-US" sz="2400">
                <a:solidFill>
                  <a:srgbClr val="0065B3"/>
                </a:solidFill>
                <a:latin typeface="+mj-ea"/>
                <a:ea typeface="+mj-ea"/>
              </a:endParaRPr>
            </a:p>
          </p:txBody>
        </p:sp>
        <p:sp>
          <p:nvSpPr>
            <p:cNvPr id="826" name="矩形 599"/>
            <p:cNvSpPr>
              <a:spLocks noChangeArrowheads="1"/>
            </p:cNvSpPr>
            <p:nvPr/>
          </p:nvSpPr>
          <p:spPr bwMode="auto">
            <a:xfrm>
              <a:off x="691324" y="996937"/>
              <a:ext cx="6894621" cy="368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r>
                <a:rPr lang="en-US" altLang="zh-CN" sz="2400" dirty="0">
                  <a:solidFill>
                    <a:srgbClr val="0065B3"/>
                  </a:solidFill>
                  <a:latin typeface="+mj-ea"/>
                  <a:ea typeface="+mj-ea"/>
                  <a:cs typeface="Arial" charset="0"/>
                </a:rPr>
                <a:t>Industrial Service Locations</a:t>
              </a:r>
              <a:endParaRPr lang="en-US" altLang="zh-CN" sz="2400" dirty="0">
                <a:solidFill>
                  <a:srgbClr val="0065B3"/>
                </a:solidFill>
                <a:latin typeface="+mj-ea"/>
                <a:ea typeface="+mj-ea"/>
                <a:cs typeface="Arial" charset="0"/>
              </a:endParaRPr>
            </a:p>
          </p:txBody>
        </p:sp>
      </p:grpSp>
      <p:grpSp>
        <p:nvGrpSpPr>
          <p:cNvPr id="27667" name="组合 949"/>
          <p:cNvGrpSpPr>
            <a:grpSpLocks/>
          </p:cNvGrpSpPr>
          <p:nvPr/>
        </p:nvGrpSpPr>
        <p:grpSpPr bwMode="auto">
          <a:xfrm>
            <a:off x="7091363" y="2709863"/>
            <a:ext cx="396875" cy="395287"/>
            <a:chOff x="2438400" y="1797818"/>
            <a:chExt cx="2514600" cy="2514600"/>
          </a:xfrm>
        </p:grpSpPr>
        <p:sp>
          <p:nvSpPr>
            <p:cNvPr id="1104" name="椭圆 1103"/>
            <p:cNvSpPr/>
            <p:nvPr/>
          </p:nvSpPr>
          <p:spPr>
            <a:xfrm>
              <a:off x="2639568" y="1989692"/>
              <a:ext cx="2112264" cy="2130852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1105" name="椭圆 1104"/>
            <p:cNvSpPr/>
            <p:nvPr/>
          </p:nvSpPr>
          <p:spPr>
            <a:xfrm>
              <a:off x="2820619" y="2181573"/>
              <a:ext cx="1750162" cy="1747091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1106" name="椭圆 1105"/>
            <p:cNvSpPr/>
            <p:nvPr/>
          </p:nvSpPr>
          <p:spPr>
            <a:xfrm>
              <a:off x="3092193" y="2454237"/>
              <a:ext cx="1207008" cy="1201761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1107" name="椭圆 1106"/>
            <p:cNvSpPr/>
            <p:nvPr/>
          </p:nvSpPr>
          <p:spPr>
            <a:xfrm>
              <a:off x="2438400" y="1797818"/>
              <a:ext cx="2514600" cy="2514600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1108" name="椭圆 1107"/>
            <p:cNvSpPr/>
            <p:nvPr/>
          </p:nvSpPr>
          <p:spPr>
            <a:xfrm>
              <a:off x="2971492" y="2333052"/>
              <a:ext cx="1448410" cy="1444133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1109" name="椭圆 1108"/>
            <p:cNvSpPr/>
            <p:nvPr/>
          </p:nvSpPr>
          <p:spPr>
            <a:xfrm>
              <a:off x="3393945" y="2757202"/>
              <a:ext cx="603504" cy="595833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1110" name="椭圆 1109"/>
            <p:cNvSpPr/>
            <p:nvPr/>
          </p:nvSpPr>
          <p:spPr>
            <a:xfrm>
              <a:off x="3202838" y="2555225"/>
              <a:ext cx="985723" cy="999785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1111" name="椭圆 1110"/>
            <p:cNvSpPr/>
            <p:nvPr/>
          </p:nvSpPr>
          <p:spPr>
            <a:xfrm>
              <a:off x="3323539" y="2676411"/>
              <a:ext cx="744322" cy="757414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1112" name="椭圆 1111"/>
            <p:cNvSpPr/>
            <p:nvPr/>
          </p:nvSpPr>
          <p:spPr>
            <a:xfrm>
              <a:off x="3544824" y="2908687"/>
              <a:ext cx="301752" cy="292862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1113" name="椭圆 1112"/>
            <p:cNvSpPr/>
            <p:nvPr/>
          </p:nvSpPr>
          <p:spPr>
            <a:xfrm>
              <a:off x="3474412" y="2827896"/>
              <a:ext cx="442570" cy="454443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1114" name="椭圆 1113"/>
            <p:cNvSpPr/>
            <p:nvPr/>
          </p:nvSpPr>
          <p:spPr>
            <a:xfrm>
              <a:off x="3625291" y="2989477"/>
              <a:ext cx="140818" cy="131281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7668" name="组合 961"/>
          <p:cNvGrpSpPr>
            <a:grpSpLocks noChangeAspect="1"/>
          </p:cNvGrpSpPr>
          <p:nvPr/>
        </p:nvGrpSpPr>
        <p:grpSpPr bwMode="auto">
          <a:xfrm>
            <a:off x="7216775" y="2832100"/>
            <a:ext cx="165100" cy="165100"/>
            <a:chOff x="3399116" y="4685178"/>
            <a:chExt cx="360000" cy="360000"/>
          </a:xfrm>
        </p:grpSpPr>
        <p:sp>
          <p:nvSpPr>
            <p:cNvPr id="1116" name="圆角矩形 1115"/>
            <p:cNvSpPr/>
            <p:nvPr/>
          </p:nvSpPr>
          <p:spPr>
            <a:xfrm>
              <a:off x="3399116" y="4685178"/>
              <a:ext cx="360000" cy="360000"/>
            </a:xfrm>
            <a:prstGeom prst="roundRect">
              <a:avLst>
                <a:gd name="adj" fmla="val 7486"/>
              </a:avLst>
            </a:prstGeom>
            <a:solidFill>
              <a:sysClr val="window" lastClr="FFFFFF"/>
            </a:solidFill>
            <a:ln w="9525" cap="flat" cmpd="sng" algn="ctr">
              <a:solidFill>
                <a:srgbClr val="0065B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pic>
          <p:nvPicPr>
            <p:cNvPr id="27724" name="图片 96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30663" y="4721178"/>
              <a:ext cx="29690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18" name="圆角矩形 1117"/>
            <p:cNvSpPr/>
            <p:nvPr/>
          </p:nvSpPr>
          <p:spPr>
            <a:xfrm>
              <a:off x="3399116" y="4685178"/>
              <a:ext cx="360000" cy="360000"/>
            </a:xfrm>
            <a:prstGeom prst="roundRect">
              <a:avLst>
                <a:gd name="adj" fmla="val 7486"/>
              </a:avLst>
            </a:pr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0000">
                  <a:sysClr val="window" lastClr="FFFFFF">
                    <a:alpha val="80000"/>
                  </a:sysClr>
                </a:gs>
                <a:gs pos="50000">
                  <a:sysClr val="window" lastClr="FFFFFF">
                    <a:alpha val="0"/>
                  </a:sysClr>
                </a:gs>
                <a:gs pos="100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119" name="文本框 925"/>
          <p:cNvSpPr txBox="1">
            <a:spLocks noChangeArrowheads="1"/>
          </p:cNvSpPr>
          <p:nvPr/>
        </p:nvSpPr>
        <p:spPr bwMode="auto">
          <a:xfrm>
            <a:off x="7212013" y="2890838"/>
            <a:ext cx="1597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200" b="1" dirty="0">
                <a:solidFill>
                  <a:srgbClr val="0065B3"/>
                </a:solidFill>
                <a:latin typeface="+mj-ea"/>
                <a:ea typeface="+mj-ea"/>
                <a:cs typeface="Arial" pitchFamily="34" charset="0"/>
              </a:rPr>
              <a:t>Detroit</a:t>
            </a:r>
          </a:p>
          <a:p>
            <a:pPr algn="ctr">
              <a:defRPr/>
            </a:pPr>
            <a:r>
              <a:rPr lang="en-US" altLang="zh-CN" b="1" dirty="0" smtClean="0">
                <a:solidFill>
                  <a:srgbClr val="0065B3"/>
                </a:solidFill>
                <a:latin typeface="+mj-ea"/>
                <a:ea typeface="+mj-ea"/>
                <a:cs typeface="Arial" pitchFamily="34" charset="0"/>
              </a:rPr>
              <a:t>USA</a:t>
            </a:r>
            <a:endParaRPr lang="en-US" altLang="zh-CN" b="1" dirty="0">
              <a:solidFill>
                <a:srgbClr val="0065B3"/>
              </a:solidFill>
              <a:latin typeface="+mj-ea"/>
              <a:ea typeface="+mj-ea"/>
              <a:cs typeface="Arial" pitchFamily="34" charset="0"/>
            </a:endParaRPr>
          </a:p>
        </p:txBody>
      </p:sp>
      <p:grpSp>
        <p:nvGrpSpPr>
          <p:cNvPr id="27670" name="组合 871"/>
          <p:cNvGrpSpPr>
            <a:grpSpLocks/>
          </p:cNvGrpSpPr>
          <p:nvPr/>
        </p:nvGrpSpPr>
        <p:grpSpPr bwMode="auto">
          <a:xfrm>
            <a:off x="3814763" y="2816225"/>
            <a:ext cx="396875" cy="396875"/>
            <a:chOff x="2438400" y="1797818"/>
            <a:chExt cx="2514600" cy="2514600"/>
          </a:xfrm>
        </p:grpSpPr>
        <p:sp>
          <p:nvSpPr>
            <p:cNvPr id="1121" name="椭圆 1120"/>
            <p:cNvSpPr/>
            <p:nvPr/>
          </p:nvSpPr>
          <p:spPr>
            <a:xfrm>
              <a:off x="2639568" y="1998986"/>
              <a:ext cx="2112264" cy="2112264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1122" name="椭圆 1121"/>
            <p:cNvSpPr/>
            <p:nvPr/>
          </p:nvSpPr>
          <p:spPr>
            <a:xfrm>
              <a:off x="2820619" y="2180037"/>
              <a:ext cx="1750162" cy="1750162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1123" name="椭圆 1122"/>
            <p:cNvSpPr/>
            <p:nvPr/>
          </p:nvSpPr>
          <p:spPr>
            <a:xfrm>
              <a:off x="3092193" y="2451617"/>
              <a:ext cx="1207008" cy="1207008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1124" name="椭圆 1123"/>
            <p:cNvSpPr/>
            <p:nvPr/>
          </p:nvSpPr>
          <p:spPr>
            <a:xfrm>
              <a:off x="2438400" y="1797818"/>
              <a:ext cx="2514600" cy="2514600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1125" name="椭圆 1124"/>
            <p:cNvSpPr/>
            <p:nvPr/>
          </p:nvSpPr>
          <p:spPr>
            <a:xfrm>
              <a:off x="2971492" y="2330916"/>
              <a:ext cx="1448410" cy="1448410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1126" name="椭圆 1125"/>
            <p:cNvSpPr/>
            <p:nvPr/>
          </p:nvSpPr>
          <p:spPr>
            <a:xfrm>
              <a:off x="3393945" y="2753369"/>
              <a:ext cx="603504" cy="603504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1127" name="椭圆 1126"/>
            <p:cNvSpPr/>
            <p:nvPr/>
          </p:nvSpPr>
          <p:spPr>
            <a:xfrm>
              <a:off x="3202838" y="2562256"/>
              <a:ext cx="985723" cy="985723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1128" name="椭圆 1127"/>
            <p:cNvSpPr/>
            <p:nvPr/>
          </p:nvSpPr>
          <p:spPr>
            <a:xfrm>
              <a:off x="3323539" y="2682957"/>
              <a:ext cx="744322" cy="744322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1129" name="椭圆 1128"/>
            <p:cNvSpPr/>
            <p:nvPr/>
          </p:nvSpPr>
          <p:spPr>
            <a:xfrm>
              <a:off x="3544824" y="2904242"/>
              <a:ext cx="301752" cy="301752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1130" name="椭圆 1129"/>
            <p:cNvSpPr/>
            <p:nvPr/>
          </p:nvSpPr>
          <p:spPr>
            <a:xfrm>
              <a:off x="3474412" y="2833836"/>
              <a:ext cx="442570" cy="442570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1131" name="椭圆 1130"/>
            <p:cNvSpPr/>
            <p:nvPr/>
          </p:nvSpPr>
          <p:spPr>
            <a:xfrm>
              <a:off x="3625291" y="2984709"/>
              <a:ext cx="140818" cy="140818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7671" name="组合 911"/>
          <p:cNvGrpSpPr>
            <a:grpSpLocks noChangeAspect="1"/>
          </p:cNvGrpSpPr>
          <p:nvPr/>
        </p:nvGrpSpPr>
        <p:grpSpPr bwMode="auto">
          <a:xfrm>
            <a:off x="3930650" y="2932113"/>
            <a:ext cx="165100" cy="165100"/>
            <a:chOff x="3399116" y="4685178"/>
            <a:chExt cx="360000" cy="360000"/>
          </a:xfrm>
        </p:grpSpPr>
        <p:sp>
          <p:nvSpPr>
            <p:cNvPr id="1133" name="圆角矩形 1132"/>
            <p:cNvSpPr/>
            <p:nvPr/>
          </p:nvSpPr>
          <p:spPr>
            <a:xfrm>
              <a:off x="3399116" y="4685178"/>
              <a:ext cx="360000" cy="360000"/>
            </a:xfrm>
            <a:prstGeom prst="roundRect">
              <a:avLst>
                <a:gd name="adj" fmla="val 7486"/>
              </a:avLst>
            </a:prstGeom>
            <a:solidFill>
              <a:sysClr val="window" lastClr="FFFFFF"/>
            </a:solidFill>
            <a:ln w="9525" cap="flat" cmpd="sng" algn="ctr">
              <a:solidFill>
                <a:srgbClr val="0065B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pic>
          <p:nvPicPr>
            <p:cNvPr id="27708" name="图片 9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30663" y="4721178"/>
              <a:ext cx="29690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5" name="圆角矩形 1134"/>
            <p:cNvSpPr/>
            <p:nvPr/>
          </p:nvSpPr>
          <p:spPr>
            <a:xfrm>
              <a:off x="3399116" y="4685178"/>
              <a:ext cx="360000" cy="360000"/>
            </a:xfrm>
            <a:prstGeom prst="roundRect">
              <a:avLst>
                <a:gd name="adj" fmla="val 7486"/>
              </a:avLst>
            </a:pr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0000">
                  <a:sysClr val="window" lastClr="FFFFFF">
                    <a:alpha val="80000"/>
                  </a:sysClr>
                </a:gs>
                <a:gs pos="50000">
                  <a:sysClr val="window" lastClr="FFFFFF">
                    <a:alpha val="0"/>
                  </a:sysClr>
                </a:gs>
                <a:gs pos="100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136" name="文本框 925"/>
          <p:cNvSpPr txBox="1">
            <a:spLocks noChangeArrowheads="1"/>
          </p:cNvSpPr>
          <p:nvPr/>
        </p:nvSpPr>
        <p:spPr bwMode="auto">
          <a:xfrm>
            <a:off x="4151313" y="2951163"/>
            <a:ext cx="10048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200" b="1" dirty="0" smtClean="0">
                <a:solidFill>
                  <a:srgbClr val="0065B3"/>
                </a:solidFill>
                <a:latin typeface="+mj-ea"/>
                <a:ea typeface="+mj-ea"/>
                <a:cs typeface="Arial" pitchFamily="34" charset="0"/>
              </a:rPr>
              <a:t>NLT Japan</a:t>
            </a:r>
            <a:endParaRPr lang="en-US" altLang="zh-CN" sz="1200" b="1" dirty="0">
              <a:solidFill>
                <a:srgbClr val="0065B3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1139" name="文本框 928"/>
          <p:cNvSpPr txBox="1">
            <a:spLocks noChangeArrowheads="1"/>
          </p:cNvSpPr>
          <p:nvPr/>
        </p:nvSpPr>
        <p:spPr bwMode="auto">
          <a:xfrm>
            <a:off x="3489325" y="3246438"/>
            <a:ext cx="15144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algn="ctr" eaLnBrk="1" hangingPunct="1">
              <a:defRPr sz="1400" b="1">
                <a:solidFill>
                  <a:srgbClr val="0065B3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  <a:lvl2pPr marL="742950" indent="-285750">
              <a:defRPr>
                <a:latin typeface="Calibri" pitchFamily="34" charset="0"/>
              </a:defRPr>
            </a:lvl2pPr>
            <a:lvl3pPr marL="1143000" indent="-228600">
              <a:defRPr>
                <a:latin typeface="Calibri" pitchFamily="34" charset="0"/>
              </a:defRPr>
            </a:lvl3pPr>
            <a:lvl4pPr marL="1600200" indent="-228600">
              <a:defRPr>
                <a:latin typeface="Calibri" pitchFamily="34" charset="0"/>
              </a:defRPr>
            </a:lvl4pPr>
            <a:lvl5pPr marL="2057400" indent="-228600">
              <a:defRPr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j-ea"/>
                <a:ea typeface="+mj-ea"/>
              </a:rPr>
              <a:t>Shanghai</a:t>
            </a:r>
          </a:p>
          <a:p>
            <a:pPr>
              <a:defRPr/>
            </a:pPr>
            <a:r>
              <a:rPr lang="en-US" altLang="zh-CN" sz="1000" dirty="0">
                <a:latin typeface="+mj-ea"/>
                <a:ea typeface="+mj-ea"/>
              </a:rPr>
              <a:t>Sales&amp; R&amp;D Center</a:t>
            </a:r>
          </a:p>
        </p:txBody>
      </p:sp>
      <p:grpSp>
        <p:nvGrpSpPr>
          <p:cNvPr id="27674" name="组合 4"/>
          <p:cNvGrpSpPr>
            <a:grpSpLocks/>
          </p:cNvGrpSpPr>
          <p:nvPr/>
        </p:nvGrpSpPr>
        <p:grpSpPr bwMode="auto">
          <a:xfrm>
            <a:off x="1739900" y="5256213"/>
            <a:ext cx="1282700" cy="814387"/>
            <a:chOff x="1841087" y="5550277"/>
            <a:chExt cx="1283081" cy="814654"/>
          </a:xfrm>
        </p:grpSpPr>
        <p:pic>
          <p:nvPicPr>
            <p:cNvPr id="617" name="图片 1244"/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 bwMode="auto">
            <a:xfrm>
              <a:off x="1841087" y="5550277"/>
              <a:ext cx="1283081" cy="8146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/>
              <a:ext uri="{91240B29-F687-4F45-9708-019B960494DF}"/>
            </a:extLst>
          </p:spPr>
        </p:pic>
        <p:sp>
          <p:nvSpPr>
            <p:cNvPr id="618" name="AutoShape 527"/>
            <p:cNvSpPr>
              <a:spLocks noChangeArrowheads="1"/>
            </p:cNvSpPr>
            <p:nvPr/>
          </p:nvSpPr>
          <p:spPr bwMode="auto">
            <a:xfrm>
              <a:off x="1841087" y="6160077"/>
              <a:ext cx="1283081" cy="195326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19050">
              <a:noFill/>
              <a:round/>
              <a:headEnd/>
              <a:tailEnd/>
            </a:ln>
            <a:effectLst/>
            <a:extLst/>
          </p:spPr>
          <p:txBody>
            <a:bodyPr wrap="none" lIns="0" tIns="0" rIns="0" bIns="0" anchor="ctr"/>
            <a:lstStyle>
              <a:lvl1pPr marL="266700" indent="-266700">
                <a:tabLst>
                  <a:tab pos="627063" algn="l"/>
                  <a:tab pos="22891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627063" algn="l"/>
                  <a:tab pos="22891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627063" algn="l"/>
                  <a:tab pos="22891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627063" algn="l"/>
                  <a:tab pos="22891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627063" algn="l"/>
                  <a:tab pos="22891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627063" algn="l"/>
                  <a:tab pos="22891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627063" algn="l"/>
                  <a:tab pos="22891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627063" algn="l"/>
                  <a:tab pos="22891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627063" algn="l"/>
                  <a:tab pos="22891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ctr"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66CC"/>
                </a:buClr>
                <a:buSzPct val="117000"/>
                <a:defRPr/>
              </a:pPr>
              <a:r>
                <a:rPr lang="en-US" sz="1050" kern="0" dirty="0" smtClean="0">
                  <a:solidFill>
                    <a:sysClr val="window" lastClr="FFFFFF"/>
                  </a:solidFill>
                  <a:latin typeface="+mj-ea"/>
                  <a:ea typeface="+mj-ea"/>
                </a:rPr>
                <a:t>Shenzhen</a:t>
              </a:r>
            </a:p>
          </p:txBody>
        </p:sp>
      </p:grp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5700" y="5256213"/>
            <a:ext cx="1260475" cy="83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92" name="AutoShape 527"/>
          <p:cNvSpPr>
            <a:spLocks noChangeArrowheads="1"/>
          </p:cNvSpPr>
          <p:nvPr/>
        </p:nvSpPr>
        <p:spPr bwMode="auto">
          <a:xfrm>
            <a:off x="7508875" y="5886450"/>
            <a:ext cx="1257300" cy="204788"/>
          </a:xfrm>
          <a:prstGeom prst="rect">
            <a:avLst/>
          </a:prstGeom>
          <a:solidFill>
            <a:srgbClr val="000000">
              <a:alpha val="50196"/>
            </a:srgbClr>
          </a:solidFill>
          <a:ln w="19050">
            <a:noFill/>
            <a:round/>
            <a:headEnd/>
            <a:tailEnd/>
          </a:ln>
          <a:effectLst/>
          <a:extLst/>
        </p:spPr>
        <p:txBody>
          <a:bodyPr wrap="none" lIns="0" tIns="0" rIns="0" bIns="0" anchor="ctr"/>
          <a:lstStyle>
            <a:lvl1pPr marL="266700" indent="-266700">
              <a:tabLst>
                <a:tab pos="627063" algn="l"/>
                <a:tab pos="228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627063" algn="l"/>
                <a:tab pos="228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627063" algn="l"/>
                <a:tab pos="228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627063" algn="l"/>
                <a:tab pos="228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627063" algn="l"/>
                <a:tab pos="228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627063" algn="l"/>
                <a:tab pos="228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627063" algn="l"/>
                <a:tab pos="228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627063" algn="l"/>
                <a:tab pos="228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627063" algn="l"/>
                <a:tab pos="228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 defTabSz="914400" fontAlgn="auto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ct val="117000"/>
              <a:defRPr/>
            </a:pPr>
            <a:r>
              <a:rPr lang="en-US" sz="1050" kern="0" dirty="0" smtClean="0">
                <a:solidFill>
                  <a:sysClr val="window" lastClr="FFFFFF"/>
                </a:solidFill>
                <a:latin typeface="+mj-ea"/>
                <a:ea typeface="+mj-ea"/>
              </a:rPr>
              <a:t>USA</a:t>
            </a:r>
          </a:p>
        </p:txBody>
      </p:sp>
      <p:pic>
        <p:nvPicPr>
          <p:cNvPr id="27677" name="Picture 2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5256213"/>
            <a:ext cx="1331913" cy="827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27678" name="组合 7"/>
          <p:cNvGrpSpPr>
            <a:grpSpLocks/>
          </p:cNvGrpSpPr>
          <p:nvPr/>
        </p:nvGrpSpPr>
        <p:grpSpPr bwMode="auto">
          <a:xfrm>
            <a:off x="287338" y="5256213"/>
            <a:ext cx="1255712" cy="827087"/>
            <a:chOff x="287524" y="5553001"/>
            <a:chExt cx="1255329" cy="828327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8"/>
            <a:srcRect/>
            <a:stretch/>
          </p:blipFill>
          <p:spPr bwMode="auto">
            <a:xfrm>
              <a:off x="287524" y="5553001"/>
              <a:ext cx="1255329" cy="8044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/>
              <a:ext uri="{91240B29-F687-4F45-9708-019B960494DF}"/>
            </a:extLst>
          </p:spPr>
        </p:pic>
        <p:sp>
          <p:nvSpPr>
            <p:cNvPr id="619" name="AutoShape 527"/>
            <p:cNvSpPr>
              <a:spLocks noChangeArrowheads="1"/>
            </p:cNvSpPr>
            <p:nvPr/>
          </p:nvSpPr>
          <p:spPr bwMode="auto">
            <a:xfrm>
              <a:off x="287524" y="6160335"/>
              <a:ext cx="1253742" cy="220993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19050">
              <a:noFill/>
              <a:round/>
              <a:headEnd/>
              <a:tailEnd/>
            </a:ln>
            <a:effectLst/>
            <a:extLst/>
          </p:spPr>
          <p:txBody>
            <a:bodyPr wrap="none" lIns="0" tIns="0" rIns="0" bIns="0" anchor="ctr"/>
            <a:lstStyle>
              <a:lvl1pPr marL="266700" indent="-266700">
                <a:tabLst>
                  <a:tab pos="627063" algn="l"/>
                  <a:tab pos="22891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627063" algn="l"/>
                  <a:tab pos="22891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627063" algn="l"/>
                  <a:tab pos="22891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627063" algn="l"/>
                  <a:tab pos="22891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627063" algn="l"/>
                  <a:tab pos="22891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627063" algn="l"/>
                  <a:tab pos="22891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627063" algn="l"/>
                  <a:tab pos="22891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627063" algn="l"/>
                  <a:tab pos="22891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627063" algn="l"/>
                  <a:tab pos="22891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ctr" defTabSz="914400" fontAlgn="auto">
                <a:spcBef>
                  <a:spcPts val="0"/>
                </a:spcBef>
                <a:spcAft>
                  <a:spcPts val="0"/>
                </a:spcAft>
                <a:buClr>
                  <a:srgbClr val="0066CC"/>
                </a:buClr>
                <a:buSzPct val="117000"/>
                <a:defRPr/>
              </a:pPr>
              <a:r>
                <a:rPr lang="en-US" kern="0" dirty="0" smtClean="0">
                  <a:solidFill>
                    <a:sysClr val="window" lastClr="FFFFFF"/>
                  </a:solidFill>
                  <a:latin typeface="+mj-ea"/>
                  <a:ea typeface="+mj-ea"/>
                </a:rPr>
                <a:t>Europe</a:t>
              </a:r>
            </a:p>
          </p:txBody>
        </p:sp>
      </p:grpSp>
      <p:sp>
        <p:nvSpPr>
          <p:cNvPr id="620" name="AutoShape 527"/>
          <p:cNvSpPr>
            <a:spLocks noChangeArrowheads="1"/>
          </p:cNvSpPr>
          <p:nvPr/>
        </p:nvSpPr>
        <p:spPr bwMode="auto">
          <a:xfrm>
            <a:off x="4600575" y="5876925"/>
            <a:ext cx="1303338" cy="198438"/>
          </a:xfrm>
          <a:prstGeom prst="rect">
            <a:avLst/>
          </a:prstGeom>
          <a:solidFill>
            <a:srgbClr val="000000">
              <a:alpha val="50196"/>
            </a:srgbClr>
          </a:solidFill>
          <a:ln w="19050">
            <a:noFill/>
            <a:round/>
            <a:headEnd/>
            <a:tailEnd/>
          </a:ln>
          <a:effectLst/>
          <a:extLst/>
        </p:spPr>
        <p:txBody>
          <a:bodyPr wrap="none" lIns="0" tIns="0" rIns="0" bIns="0" anchor="ctr"/>
          <a:lstStyle>
            <a:lvl1pPr marL="266700" indent="-266700">
              <a:tabLst>
                <a:tab pos="627063" algn="l"/>
                <a:tab pos="228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627063" algn="l"/>
                <a:tab pos="228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627063" algn="l"/>
                <a:tab pos="228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627063" algn="l"/>
                <a:tab pos="228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627063" algn="l"/>
                <a:tab pos="228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627063" algn="l"/>
                <a:tab pos="228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627063" algn="l"/>
                <a:tab pos="228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627063" algn="l"/>
                <a:tab pos="228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627063" algn="l"/>
                <a:tab pos="2289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 defTabSz="914400" fontAlgn="auto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ct val="117000"/>
              <a:defRPr/>
            </a:pPr>
            <a:r>
              <a:rPr lang="en-US" sz="1050" kern="0" dirty="0" smtClean="0">
                <a:solidFill>
                  <a:sysClr val="window" lastClr="FFFFFF"/>
                </a:solidFill>
                <a:latin typeface="+mj-ea"/>
                <a:ea typeface="+mj-ea"/>
              </a:rPr>
              <a:t>Korea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9"/>
          <a:srcRect/>
          <a:stretch/>
        </p:blipFill>
        <p:spPr bwMode="auto">
          <a:xfrm>
            <a:off x="6076950" y="5256213"/>
            <a:ext cx="1266825" cy="82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84" name="AutoShape 529"/>
          <p:cNvSpPr>
            <a:spLocks noChangeArrowheads="1"/>
          </p:cNvSpPr>
          <p:nvPr/>
        </p:nvSpPr>
        <p:spPr bwMode="auto">
          <a:xfrm>
            <a:off x="6078538" y="5895975"/>
            <a:ext cx="1265237" cy="187325"/>
          </a:xfrm>
          <a:prstGeom prst="rect">
            <a:avLst/>
          </a:prstGeom>
          <a:solidFill>
            <a:srgbClr val="000000">
              <a:alpha val="50196"/>
            </a:srgbClr>
          </a:solidFill>
          <a:ln w="19050">
            <a:noFill/>
            <a:round/>
            <a:headEnd/>
            <a:tailEnd/>
          </a:ln>
          <a:effectLst/>
          <a:extLst/>
        </p:spPr>
        <p:txBody>
          <a:bodyPr wrap="none" lIns="0" tIns="0" rIns="0" b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ct val="117000"/>
              <a:tabLst>
                <a:tab pos="627063" algn="l"/>
                <a:tab pos="2289175" algn="l"/>
              </a:tabLst>
              <a:defRPr/>
            </a:pPr>
            <a:r>
              <a:rPr lang="en-US" altLang="zh-CN" sz="1050" kern="0" dirty="0">
                <a:solidFill>
                  <a:sysClr val="window" lastClr="FFFFFF"/>
                </a:solidFill>
                <a:latin typeface="+mj-ea"/>
                <a:ea typeface="+mj-ea"/>
                <a:cs typeface="Arial" panose="020B0604020202020204" pitchFamily="34" charset="0"/>
              </a:rPr>
              <a:t>Japan NLT </a:t>
            </a:r>
            <a:endParaRPr lang="en-US" altLang="zh-CN" sz="1050" kern="0" dirty="0">
              <a:solidFill>
                <a:sysClr val="window" lastClr="FFFFFF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7682" name="组合 859"/>
          <p:cNvGrpSpPr>
            <a:grpSpLocks/>
          </p:cNvGrpSpPr>
          <p:nvPr/>
        </p:nvGrpSpPr>
        <p:grpSpPr bwMode="auto">
          <a:xfrm>
            <a:off x="792163" y="2455863"/>
            <a:ext cx="396875" cy="396875"/>
            <a:chOff x="2438400" y="1797818"/>
            <a:chExt cx="2514600" cy="2514600"/>
          </a:xfrm>
        </p:grpSpPr>
        <p:sp>
          <p:nvSpPr>
            <p:cNvPr id="408" name="椭圆 407"/>
            <p:cNvSpPr/>
            <p:nvPr/>
          </p:nvSpPr>
          <p:spPr>
            <a:xfrm>
              <a:off x="2639568" y="1998986"/>
              <a:ext cx="2112264" cy="2112264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409" name="椭圆 408"/>
            <p:cNvSpPr/>
            <p:nvPr/>
          </p:nvSpPr>
          <p:spPr>
            <a:xfrm>
              <a:off x="2820619" y="2180037"/>
              <a:ext cx="1750162" cy="1750162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410" name="椭圆 409"/>
            <p:cNvSpPr/>
            <p:nvPr/>
          </p:nvSpPr>
          <p:spPr>
            <a:xfrm>
              <a:off x="3092193" y="2451611"/>
              <a:ext cx="1207008" cy="1207008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411" name="椭圆 410"/>
            <p:cNvSpPr/>
            <p:nvPr/>
          </p:nvSpPr>
          <p:spPr>
            <a:xfrm>
              <a:off x="2438400" y="1797818"/>
              <a:ext cx="2514600" cy="2514600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412" name="椭圆 411"/>
            <p:cNvSpPr/>
            <p:nvPr/>
          </p:nvSpPr>
          <p:spPr>
            <a:xfrm>
              <a:off x="2971492" y="2330910"/>
              <a:ext cx="1448410" cy="1448410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413" name="椭圆 412"/>
            <p:cNvSpPr/>
            <p:nvPr/>
          </p:nvSpPr>
          <p:spPr>
            <a:xfrm>
              <a:off x="3393945" y="2753363"/>
              <a:ext cx="603504" cy="603504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414" name="椭圆 413"/>
            <p:cNvSpPr/>
            <p:nvPr/>
          </p:nvSpPr>
          <p:spPr>
            <a:xfrm>
              <a:off x="3202838" y="2562256"/>
              <a:ext cx="985723" cy="985723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415" name="椭圆 414"/>
            <p:cNvSpPr/>
            <p:nvPr/>
          </p:nvSpPr>
          <p:spPr>
            <a:xfrm>
              <a:off x="3323539" y="2682957"/>
              <a:ext cx="744322" cy="744322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416" name="椭圆 415"/>
            <p:cNvSpPr/>
            <p:nvPr/>
          </p:nvSpPr>
          <p:spPr>
            <a:xfrm>
              <a:off x="3544824" y="2904242"/>
              <a:ext cx="301752" cy="301752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417" name="椭圆 416"/>
            <p:cNvSpPr/>
            <p:nvPr/>
          </p:nvSpPr>
          <p:spPr>
            <a:xfrm>
              <a:off x="3474412" y="2833830"/>
              <a:ext cx="442570" cy="442570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418" name="椭圆 417"/>
            <p:cNvSpPr/>
            <p:nvPr/>
          </p:nvSpPr>
          <p:spPr>
            <a:xfrm>
              <a:off x="3625291" y="2984709"/>
              <a:ext cx="140818" cy="140818"/>
            </a:xfrm>
            <a:prstGeom prst="ellipse">
              <a:avLst/>
            </a:prstGeom>
            <a:noFill/>
            <a:ln w="6350" cap="flat" cmpd="sng" algn="ctr">
              <a:solidFill>
                <a:srgbClr val="0065B3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7683" name="组合 919"/>
          <p:cNvGrpSpPr>
            <a:grpSpLocks noChangeAspect="1"/>
          </p:cNvGrpSpPr>
          <p:nvPr/>
        </p:nvGrpSpPr>
        <p:grpSpPr bwMode="auto">
          <a:xfrm>
            <a:off x="908050" y="2571750"/>
            <a:ext cx="165100" cy="165100"/>
            <a:chOff x="3399116" y="4685178"/>
            <a:chExt cx="360000" cy="360000"/>
          </a:xfrm>
        </p:grpSpPr>
        <p:sp>
          <p:nvSpPr>
            <p:cNvPr id="420" name="圆角矩形 419"/>
            <p:cNvSpPr/>
            <p:nvPr/>
          </p:nvSpPr>
          <p:spPr>
            <a:xfrm>
              <a:off x="3399116" y="4685178"/>
              <a:ext cx="360000" cy="360000"/>
            </a:xfrm>
            <a:prstGeom prst="roundRect">
              <a:avLst>
                <a:gd name="adj" fmla="val 7486"/>
              </a:avLst>
            </a:prstGeom>
            <a:solidFill>
              <a:sysClr val="window" lastClr="FFFFFF"/>
            </a:solidFill>
            <a:ln w="9525" cap="flat" cmpd="sng" algn="ctr">
              <a:solidFill>
                <a:srgbClr val="0065B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pic>
          <p:nvPicPr>
            <p:cNvPr id="27688" name="图片 92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30663" y="4721178"/>
              <a:ext cx="29690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2" name="圆角矩形 421"/>
            <p:cNvSpPr/>
            <p:nvPr/>
          </p:nvSpPr>
          <p:spPr>
            <a:xfrm>
              <a:off x="3399116" y="4685178"/>
              <a:ext cx="360000" cy="360000"/>
            </a:xfrm>
            <a:prstGeom prst="roundRect">
              <a:avLst>
                <a:gd name="adj" fmla="val 7486"/>
              </a:avLst>
            </a:pr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0000">
                  <a:sysClr val="window" lastClr="FFFFFF">
                    <a:alpha val="80000"/>
                  </a:sysClr>
                </a:gs>
                <a:gs pos="50000">
                  <a:sysClr val="window" lastClr="FFFFFF">
                    <a:alpha val="0"/>
                  </a:sysClr>
                </a:gs>
                <a:gs pos="100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23" name="文本框 923"/>
          <p:cNvSpPr txBox="1">
            <a:spLocks noChangeArrowheads="1"/>
          </p:cNvSpPr>
          <p:nvPr/>
        </p:nvSpPr>
        <p:spPr bwMode="auto">
          <a:xfrm>
            <a:off x="82550" y="3027363"/>
            <a:ext cx="1865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200" b="1" dirty="0" smtClean="0">
                <a:solidFill>
                  <a:srgbClr val="0065B3"/>
                </a:solidFill>
                <a:latin typeface="+mj-ea"/>
                <a:ea typeface="+mj-ea"/>
                <a:cs typeface="Arial" pitchFamily="34" charset="0"/>
              </a:rPr>
              <a:t>Karlsruhe</a:t>
            </a:r>
          </a:p>
          <a:p>
            <a:pPr algn="ctr">
              <a:defRPr/>
            </a:pPr>
            <a:r>
              <a:rPr lang="en-US" altLang="zh-CN" b="1" dirty="0" smtClean="0">
                <a:solidFill>
                  <a:srgbClr val="0065B3"/>
                </a:solidFill>
                <a:latin typeface="+mj-ea"/>
                <a:ea typeface="+mj-ea"/>
                <a:cs typeface="Arial" pitchFamily="34" charset="0"/>
              </a:rPr>
              <a:t>Europe </a:t>
            </a:r>
            <a:endParaRPr lang="en-US" altLang="zh-CN" b="1" dirty="0">
              <a:solidFill>
                <a:srgbClr val="0065B3"/>
              </a:solidFill>
              <a:latin typeface="+mj-ea"/>
              <a:ea typeface="+mj-ea"/>
              <a:cs typeface="Arial" pitchFamily="34" charset="0"/>
            </a:endParaRPr>
          </a:p>
        </p:txBody>
      </p:sp>
      <p:pic>
        <p:nvPicPr>
          <p:cNvPr id="27685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67063" y="5229225"/>
            <a:ext cx="129698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3" name="AutoShape 529"/>
          <p:cNvSpPr>
            <a:spLocks noChangeArrowheads="1"/>
          </p:cNvSpPr>
          <p:nvPr/>
        </p:nvSpPr>
        <p:spPr bwMode="auto">
          <a:xfrm>
            <a:off x="3167063" y="5883275"/>
            <a:ext cx="1296987" cy="184150"/>
          </a:xfrm>
          <a:prstGeom prst="rect">
            <a:avLst/>
          </a:prstGeom>
          <a:solidFill>
            <a:srgbClr val="000000">
              <a:alpha val="50196"/>
            </a:srgbClr>
          </a:solidFill>
          <a:ln w="19050">
            <a:noFill/>
            <a:round/>
            <a:headEnd/>
            <a:tailEnd/>
          </a:ln>
          <a:effectLst/>
          <a:extLst/>
        </p:spPr>
        <p:txBody>
          <a:bodyPr wrap="none" lIns="0" tIns="0" rIns="0" b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ct val="117000"/>
              <a:tabLst>
                <a:tab pos="627063" algn="l"/>
                <a:tab pos="2289175" algn="l"/>
              </a:tabLst>
              <a:defRPr/>
            </a:pPr>
            <a:r>
              <a:rPr lang="en-US" altLang="zh-CN" sz="1050" kern="0" dirty="0">
                <a:solidFill>
                  <a:sysClr val="window" lastClr="FFFFFF"/>
                </a:solidFill>
                <a:latin typeface="+mj-ea"/>
                <a:ea typeface="+mj-ea"/>
                <a:cs typeface="Arial" panose="020B0604020202020204" pitchFamily="34" charset="0"/>
              </a:rPr>
              <a:t>Shanghai</a:t>
            </a:r>
            <a:endParaRPr lang="en-US" sz="1050" kern="0" dirty="0">
              <a:solidFill>
                <a:sysClr val="window" lastClr="FFFFFF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0" name="Picture 14" descr="TIANMA Profile---Industrial V12 拷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9697" name="组合 37"/>
          <p:cNvGrpSpPr>
            <a:grpSpLocks/>
          </p:cNvGrpSpPr>
          <p:nvPr/>
        </p:nvGrpSpPr>
        <p:grpSpPr bwMode="auto">
          <a:xfrm>
            <a:off x="225425" y="993775"/>
            <a:ext cx="4965700" cy="369888"/>
            <a:chOff x="225201" y="993763"/>
            <a:chExt cx="4965924" cy="369332"/>
          </a:xfrm>
        </p:grpSpPr>
        <p:sp>
          <p:nvSpPr>
            <p:cNvPr id="90" name="矩形 38"/>
            <p:cNvSpPr>
              <a:spLocks noChangeArrowheads="1"/>
            </p:cNvSpPr>
            <p:nvPr/>
          </p:nvSpPr>
          <p:spPr bwMode="auto">
            <a:xfrm>
              <a:off x="225201" y="993763"/>
              <a:ext cx="4683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65B3"/>
                  </a:solidFill>
                  <a:latin typeface="+mj-ea"/>
                  <a:ea typeface="+mj-ea"/>
                </a:rPr>
                <a:t>&gt;&gt;</a:t>
              </a:r>
              <a:endParaRPr lang="zh-CN" altLang="en-US" sz="2400">
                <a:solidFill>
                  <a:srgbClr val="0065B3"/>
                </a:solidFill>
                <a:latin typeface="+mj-ea"/>
                <a:ea typeface="+mj-ea"/>
              </a:endParaRPr>
            </a:p>
          </p:txBody>
        </p:sp>
        <p:sp>
          <p:nvSpPr>
            <p:cNvPr id="91" name="矩形 39"/>
            <p:cNvSpPr>
              <a:spLocks noChangeArrowheads="1"/>
            </p:cNvSpPr>
            <p:nvPr/>
          </p:nvSpPr>
          <p:spPr bwMode="auto">
            <a:xfrm>
              <a:off x="691947" y="993763"/>
              <a:ext cx="44991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2400" dirty="0">
                  <a:solidFill>
                    <a:srgbClr val="0065B3"/>
                  </a:solidFill>
                  <a:latin typeface="+mj-ea"/>
                  <a:ea typeface="宋体" pitchFamily="2" charset="-122"/>
                </a:rPr>
                <a:t>Dual-Brand Strategy</a:t>
              </a:r>
            </a:p>
          </p:txBody>
        </p:sp>
      </p:grpSp>
      <p:pic>
        <p:nvPicPr>
          <p:cNvPr id="29698" name="Picture 5" descr="D:\工作盘\Work\市场部\企业文化部\天马英文简称LOGO组合（印刷用）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84525" y="2924175"/>
            <a:ext cx="26289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6" descr="D:\工作盘\Work\市场部\企业文化部\天马LOGO1-上下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9863" y="4189413"/>
            <a:ext cx="16764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7" descr="D:\工作盘\Work\市场部\企业文化部\NLT 标志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92713" y="4481513"/>
            <a:ext cx="1241425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" name="TextBox 96"/>
          <p:cNvSpPr txBox="1"/>
          <p:nvPr/>
        </p:nvSpPr>
        <p:spPr>
          <a:xfrm>
            <a:off x="2357422" y="5703691"/>
            <a:ext cx="432597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317500"/>
          </a:effectLst>
        </p:spPr>
        <p:txBody>
          <a:bodyPr>
            <a:spAutoFit/>
          </a:bodyPr>
          <a:lstStyle/>
          <a:p>
            <a:pPr marL="285750" indent="-285750" algn="ctr">
              <a:lnSpc>
                <a:spcPct val="150000"/>
              </a:lnSpc>
              <a:defRPr/>
            </a:pPr>
            <a:r>
              <a:rPr lang="en-US" altLang="zh-CN" sz="2400" b="1" dirty="0">
                <a:latin typeface="+mj-ea"/>
                <a:ea typeface="+mj-ea"/>
              </a:rPr>
              <a:t>Professional Display Unit</a:t>
            </a:r>
            <a:endParaRPr lang="en-US" altLang="zh-CN" sz="2400" b="1" dirty="0">
              <a:latin typeface="+mj-ea"/>
              <a:ea typeface="+mj-ea"/>
            </a:endParaRPr>
          </a:p>
        </p:txBody>
      </p:sp>
      <p:sp>
        <p:nvSpPr>
          <p:cNvPr id="98" name="Freeform 13"/>
          <p:cNvSpPr>
            <a:spLocks/>
          </p:cNvSpPr>
          <p:nvPr/>
        </p:nvSpPr>
        <p:spPr bwMode="auto">
          <a:xfrm>
            <a:off x="2636838" y="3452813"/>
            <a:ext cx="3784600" cy="1344612"/>
          </a:xfrm>
          <a:custGeom>
            <a:avLst/>
            <a:gdLst>
              <a:gd name="T0" fmla="*/ 2147483647 w 2816"/>
              <a:gd name="T1" fmla="*/ 2147483647 h 1566"/>
              <a:gd name="T2" fmla="*/ 2147483647 w 2816"/>
              <a:gd name="T3" fmla="*/ 2147483647 h 1566"/>
              <a:gd name="T4" fmla="*/ 2147483647 w 2816"/>
              <a:gd name="T5" fmla="*/ 2147483647 h 1566"/>
              <a:gd name="T6" fmla="*/ 2147483647 w 2816"/>
              <a:gd name="T7" fmla="*/ 0 h 1566"/>
              <a:gd name="T8" fmla="*/ 2147483647 w 2816"/>
              <a:gd name="T9" fmla="*/ 2147483647 h 1566"/>
              <a:gd name="T10" fmla="*/ 2147483647 w 2816"/>
              <a:gd name="T11" fmla="*/ 2147483647 h 1566"/>
              <a:gd name="T12" fmla="*/ 2147483647 w 2816"/>
              <a:gd name="T13" fmla="*/ 2147483647 h 1566"/>
              <a:gd name="T14" fmla="*/ 2147483647 w 2816"/>
              <a:gd name="T15" fmla="*/ 2147483647 h 1566"/>
              <a:gd name="T16" fmla="*/ 0 w 2816"/>
              <a:gd name="T17" fmla="*/ 2147483647 h 1566"/>
              <a:gd name="T18" fmla="*/ 2147483647 w 2816"/>
              <a:gd name="T19" fmla="*/ 2147483647 h 156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16"/>
              <a:gd name="T31" fmla="*/ 0 h 1566"/>
              <a:gd name="T32" fmla="*/ 2816 w 2816"/>
              <a:gd name="T33" fmla="*/ 1566 h 156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16" h="1566">
                <a:moveTo>
                  <a:pt x="7" y="1234"/>
                </a:moveTo>
                <a:cubicBezTo>
                  <a:pt x="7" y="1234"/>
                  <a:pt x="543" y="992"/>
                  <a:pt x="807" y="408"/>
                </a:cubicBezTo>
                <a:lnTo>
                  <a:pt x="553" y="408"/>
                </a:lnTo>
                <a:lnTo>
                  <a:pt x="1421" y="0"/>
                </a:lnTo>
                <a:lnTo>
                  <a:pt x="2289" y="408"/>
                </a:lnTo>
                <a:lnTo>
                  <a:pt x="2026" y="408"/>
                </a:lnTo>
                <a:cubicBezTo>
                  <a:pt x="2026" y="408"/>
                  <a:pt x="1997" y="705"/>
                  <a:pt x="2816" y="1201"/>
                </a:cubicBezTo>
                <a:lnTo>
                  <a:pt x="2816" y="1550"/>
                </a:lnTo>
                <a:lnTo>
                  <a:pt x="0" y="1566"/>
                </a:lnTo>
                <a:lnTo>
                  <a:pt x="7" y="1234"/>
                </a:lnTo>
              </a:path>
            </a:pathLst>
          </a:custGeom>
          <a:gradFill rotWithShape="1">
            <a:gsLst>
              <a:gs pos="0">
                <a:srgbClr val="909090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latin typeface="+mj-ea"/>
              <a:ea typeface="+mj-ea"/>
            </a:endParaRPr>
          </a:p>
        </p:txBody>
      </p:sp>
      <p:sp>
        <p:nvSpPr>
          <p:cNvPr id="99" name="矩形​​ 6"/>
          <p:cNvSpPr/>
          <p:nvPr/>
        </p:nvSpPr>
        <p:spPr>
          <a:xfrm>
            <a:off x="2600325" y="5767388"/>
            <a:ext cx="3870325" cy="109537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85000"/>
                </a:sysClr>
              </a:gs>
              <a:gs pos="100000">
                <a:sysClr val="window" lastClr="FFFFFF">
                  <a:lumMod val="85000"/>
                </a:sysClr>
              </a:gs>
              <a:gs pos="20000">
                <a:sysClr val="window" lastClr="FFFFFF">
                  <a:lumMod val="75000"/>
                </a:sysClr>
              </a:gs>
            </a:gsLst>
            <a:lin ang="5400000" scaled="0"/>
            <a:tileRect/>
          </a:gra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9706" name="矩形 11"/>
          <p:cNvSpPr>
            <a:spLocks noChangeArrowheads="1"/>
          </p:cNvSpPr>
          <p:nvPr/>
        </p:nvSpPr>
        <p:spPr bwMode="auto">
          <a:xfrm>
            <a:off x="857250" y="1616075"/>
            <a:ext cx="7500938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/>
              <a:t>The implementation of the “one company, two brands” dual-brand strategy, on the basis of the global different characteristics of NLT and  TIANMA , builds a general relationship and forms their own regional specialties and brand reputation, is able to provide customers with the best product and solutions in the medical, financial, HMI, aviation , navigation and other industrial fields.</a:t>
            </a:r>
            <a:endParaRPr lang="zh-CN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97" name="Picture 53" descr="TIANMA Profile---Industrial V12 拷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5" name="Picture 48" descr="new_lo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341438"/>
            <a:ext cx="8501063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53"/>
          <p:cNvSpPr>
            <a:spLocks noChangeShapeType="1"/>
          </p:cNvSpPr>
          <p:nvPr/>
        </p:nvSpPr>
        <p:spPr bwMode="auto">
          <a:xfrm>
            <a:off x="560388" y="2944813"/>
            <a:ext cx="7972425" cy="46037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31747" name="Group 20"/>
          <p:cNvGrpSpPr>
            <a:grpSpLocks/>
          </p:cNvGrpSpPr>
          <p:nvPr/>
        </p:nvGrpSpPr>
        <p:grpSpPr bwMode="auto">
          <a:xfrm>
            <a:off x="687388" y="1589088"/>
            <a:ext cx="2387600" cy="598487"/>
            <a:chOff x="0" y="0"/>
            <a:chExt cx="2285" cy="377"/>
          </a:xfrm>
        </p:grpSpPr>
        <p:pic>
          <p:nvPicPr>
            <p:cNvPr id="31794" name="Text Box 45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285" cy="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22"/>
            <p:cNvSpPr txBox="1">
              <a:spLocks noChangeArrowheads="1"/>
            </p:cNvSpPr>
            <p:nvPr/>
          </p:nvSpPr>
          <p:spPr bwMode="auto">
            <a:xfrm>
              <a:off x="33" y="12"/>
              <a:ext cx="2218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altLang="zh-CN" sz="1600" b="1" dirty="0">
                  <a:solidFill>
                    <a:schemeClr val="bg1"/>
                  </a:solidFill>
                  <a:latin typeface="+mj-ea"/>
                  <a:ea typeface="+mj-ea"/>
                </a:rPr>
                <a:t>Medical Display</a:t>
              </a:r>
              <a:endParaRPr lang="en-US" altLang="zh-CN" sz="1600" b="1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1748" name="Group 2"/>
          <p:cNvGrpSpPr>
            <a:grpSpLocks/>
          </p:cNvGrpSpPr>
          <p:nvPr/>
        </p:nvGrpSpPr>
        <p:grpSpPr bwMode="auto">
          <a:xfrm>
            <a:off x="225425" y="993775"/>
            <a:ext cx="8482013" cy="369888"/>
            <a:chOff x="0" y="0"/>
            <a:chExt cx="8482300" cy="368777"/>
          </a:xfrm>
        </p:grpSpPr>
        <p:sp>
          <p:nvSpPr>
            <p:cNvPr id="8" name="矩形 68"/>
            <p:cNvSpPr>
              <a:spLocks noChangeArrowheads="1"/>
            </p:cNvSpPr>
            <p:nvPr/>
          </p:nvSpPr>
          <p:spPr bwMode="auto">
            <a:xfrm>
              <a:off x="0" y="0"/>
              <a:ext cx="468329" cy="368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altLang="zh-CN" sz="2400" b="1">
                  <a:solidFill>
                    <a:srgbClr val="0065B3"/>
                  </a:solidFill>
                  <a:latin typeface="+mj-ea"/>
                  <a:ea typeface="+mj-ea"/>
                  <a:cs typeface="Arial" charset="0"/>
                </a:rPr>
                <a:t>&gt;&gt;</a:t>
              </a:r>
              <a:endParaRPr lang="zh-CN" altLang="en-US" sz="2400">
                <a:solidFill>
                  <a:srgbClr val="0065B3"/>
                </a:solidFill>
                <a:latin typeface="+mj-ea"/>
                <a:ea typeface="+mj-ea"/>
                <a:cs typeface="Arial" charset="0"/>
              </a:endParaRPr>
            </a:p>
          </p:txBody>
        </p:sp>
        <p:sp>
          <p:nvSpPr>
            <p:cNvPr id="9" name="矩形 69"/>
            <p:cNvSpPr>
              <a:spLocks noChangeArrowheads="1"/>
            </p:cNvSpPr>
            <p:nvPr/>
          </p:nvSpPr>
          <p:spPr bwMode="auto">
            <a:xfrm>
              <a:off x="466741" y="0"/>
              <a:ext cx="8015559" cy="368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altLang="en-US" sz="2400" dirty="0">
                  <a:solidFill>
                    <a:srgbClr val="0065B3"/>
                  </a:solidFill>
                  <a:latin typeface="+mj-ea"/>
                  <a:ea typeface="+mj-ea"/>
                  <a:cs typeface="Arial" charset="0"/>
                </a:rPr>
                <a:t>Product application field</a:t>
              </a:r>
            </a:p>
          </p:txBody>
        </p:sp>
      </p:grpSp>
      <p:pic>
        <p:nvPicPr>
          <p:cNvPr id="10" name="Picture 94" descr="医疗-中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62378" y="2192330"/>
            <a:ext cx="616121" cy="613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 Box 95"/>
          <p:cNvSpPr txBox="1">
            <a:spLocks noChangeArrowheads="1"/>
          </p:cNvSpPr>
          <p:nvPr/>
        </p:nvSpPr>
        <p:spPr bwMode="auto">
          <a:xfrm>
            <a:off x="2652713" y="2192338"/>
            <a:ext cx="919162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500" tIns="40750" rIns="81500" bIns="40750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cs typeface="Arial" charset="0"/>
                <a:sym typeface="Arial" charset="0"/>
              </a:rPr>
              <a:t>Medical</a:t>
            </a:r>
            <a:r>
              <a:rPr lang="zh-CN" altLang="en-US" sz="1200" dirty="0">
                <a:latin typeface="+mj-ea"/>
                <a:ea typeface="+mj-ea"/>
                <a:cs typeface="Arial" charset="0"/>
                <a:sym typeface="Arial" charset="0"/>
              </a:rPr>
              <a:t>-</a:t>
            </a:r>
            <a:r>
              <a:rPr lang="en-US" altLang="zh-CN" sz="1200" dirty="0">
                <a:latin typeface="+mj-ea"/>
                <a:ea typeface="+mj-ea"/>
                <a:cs typeface="Arial" charset="0"/>
                <a:sym typeface="Arial" charset="0"/>
              </a:rPr>
              <a:t>L</a:t>
            </a:r>
            <a:endParaRPr lang="zh-CN" altLang="en-US" sz="1200" dirty="0">
              <a:latin typeface="+mj-ea"/>
              <a:ea typeface="+mj-ea"/>
              <a:cs typeface="Arial" charset="0"/>
              <a:sym typeface="Arial" charset="0"/>
            </a:endParaRPr>
          </a:p>
        </p:txBody>
      </p:sp>
      <p:pic>
        <p:nvPicPr>
          <p:cNvPr id="12" name="Picture 98" descr="Marin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48996" y="5500703"/>
            <a:ext cx="508690" cy="519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 Box 99"/>
          <p:cNvSpPr txBox="1">
            <a:spLocks noChangeArrowheads="1"/>
          </p:cNvSpPr>
          <p:nvPr/>
        </p:nvSpPr>
        <p:spPr bwMode="auto">
          <a:xfrm>
            <a:off x="4286250" y="5500688"/>
            <a:ext cx="7143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500" tIns="40750" rIns="81500" bIns="40750">
            <a:spAutoFit/>
          </a:bodyPr>
          <a:lstStyle/>
          <a:p>
            <a:pPr algn="r" defTabSz="914400">
              <a:defRPr/>
            </a:pPr>
            <a:r>
              <a:rPr lang="zh-CN" altLang="en-US" sz="1200" dirty="0">
                <a:solidFill>
                  <a:srgbClr val="FF3300"/>
                </a:solidFill>
                <a:latin typeface="+mj-ea"/>
                <a:ea typeface="+mj-ea"/>
                <a:sym typeface="Arial" charset="0"/>
              </a:rPr>
              <a:t> </a:t>
            </a:r>
            <a:r>
              <a:rPr lang="en-US" altLang="zh-CN" sz="1200" dirty="0">
                <a:latin typeface="+mj-ea"/>
                <a:ea typeface="+mj-ea"/>
                <a:sym typeface="Arial" charset="0"/>
              </a:rPr>
              <a:t>Marine</a:t>
            </a:r>
            <a:endParaRPr lang="zh-CN" altLang="en-US" sz="1200" dirty="0">
              <a:latin typeface="+mj-ea"/>
              <a:ea typeface="+mj-ea"/>
              <a:sym typeface="Arial" charset="0"/>
            </a:endParaRPr>
          </a:p>
        </p:txBody>
      </p:sp>
      <p:pic>
        <p:nvPicPr>
          <p:cNvPr id="14" name="图片 4" descr="http://news.xinhuanet.com/mil/2008-07/21/xinsrc_4820705210948078121477.jpg"/>
          <p:cNvPicPr>
            <a:picLocks noChangeAspect="1" noChangeArrowheads="1"/>
          </p:cNvPicPr>
          <p:nvPr/>
        </p:nvPicPr>
        <p:blipFill>
          <a:blip r:embed="rId7"/>
          <a:srcRect b="13245"/>
          <a:stretch>
            <a:fillRect/>
          </a:stretch>
        </p:blipFill>
        <p:spPr bwMode="auto">
          <a:xfrm>
            <a:off x="2126088" y="3625041"/>
            <a:ext cx="617695" cy="438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 Box 103"/>
          <p:cNvSpPr txBox="1">
            <a:spLocks noChangeArrowheads="1"/>
          </p:cNvSpPr>
          <p:nvPr/>
        </p:nvSpPr>
        <p:spPr bwMode="auto">
          <a:xfrm>
            <a:off x="2868613" y="3624263"/>
            <a:ext cx="7747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500" tIns="40750" rIns="81500" bIns="40750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cs typeface="Arial" charset="0"/>
                <a:sym typeface="Arial" charset="0"/>
              </a:rPr>
              <a:t>Avionics</a:t>
            </a:r>
            <a:endParaRPr lang="zh-CN" altLang="en-US" sz="1200" dirty="0">
              <a:latin typeface="+mj-ea"/>
              <a:ea typeface="+mj-ea"/>
              <a:cs typeface="Arial" charset="0"/>
              <a:sym typeface="Arial" charset="0"/>
            </a:endParaRPr>
          </a:p>
        </p:txBody>
      </p:sp>
      <p:pic>
        <p:nvPicPr>
          <p:cNvPr id="16" name="Picture 104"/>
          <p:cNvPicPr>
            <a:picLocks noChangeAspect="1" noChangeArrowheads="1"/>
          </p:cNvPicPr>
          <p:nvPr/>
        </p:nvPicPr>
        <p:blipFill>
          <a:blip r:embed="rId8"/>
          <a:srcRect b="9836"/>
          <a:stretch>
            <a:fillRect/>
          </a:stretch>
        </p:blipFill>
        <p:spPr bwMode="auto">
          <a:xfrm>
            <a:off x="3710991" y="3625041"/>
            <a:ext cx="546422" cy="827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 Box 105"/>
          <p:cNvSpPr txBox="1">
            <a:spLocks noChangeArrowheads="1"/>
          </p:cNvSpPr>
          <p:nvPr/>
        </p:nvSpPr>
        <p:spPr bwMode="auto">
          <a:xfrm>
            <a:off x="4241800" y="3624263"/>
            <a:ext cx="711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500" tIns="40750" rIns="81500" bIns="40750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sym typeface="Arial" charset="0"/>
              </a:rPr>
              <a:t>Amusement</a:t>
            </a:r>
            <a:endParaRPr lang="zh-CN" altLang="en-US" sz="1200" dirty="0">
              <a:latin typeface="+mj-ea"/>
              <a:ea typeface="+mj-ea"/>
              <a:sym typeface="Arial" charset="0"/>
            </a:endParaRPr>
          </a:p>
        </p:txBody>
      </p:sp>
      <p:sp>
        <p:nvSpPr>
          <p:cNvPr id="18" name="Text Box 107"/>
          <p:cNvSpPr txBox="1">
            <a:spLocks noChangeArrowheads="1"/>
          </p:cNvSpPr>
          <p:nvPr/>
        </p:nvSpPr>
        <p:spPr bwMode="auto">
          <a:xfrm>
            <a:off x="1333500" y="3624263"/>
            <a:ext cx="92075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500" tIns="40750" rIns="81500" bIns="40750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cs typeface="Arial" charset="0"/>
                <a:sym typeface="Arial" charset="0"/>
              </a:rPr>
              <a:t>ATM</a:t>
            </a:r>
          </a:p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cs typeface="Arial" charset="0"/>
                <a:sym typeface="Arial" charset="0"/>
              </a:rPr>
              <a:t>POS</a:t>
            </a:r>
            <a:r>
              <a:rPr lang="zh-CN" altLang="en-US" sz="1200" dirty="0">
                <a:latin typeface="+mj-ea"/>
                <a:ea typeface="+mj-ea"/>
                <a:cs typeface="Arial" charset="0"/>
                <a:sym typeface="Arial" charset="0"/>
              </a:rPr>
              <a:t> </a:t>
            </a:r>
          </a:p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cs typeface="Arial" charset="0"/>
                <a:sym typeface="Arial" charset="0"/>
              </a:rPr>
              <a:t>KIOSK</a:t>
            </a:r>
            <a:endParaRPr lang="zh-CN" altLang="en-US" sz="1200" dirty="0">
              <a:latin typeface="+mj-ea"/>
              <a:ea typeface="+mj-ea"/>
              <a:cs typeface="Arial" charset="0"/>
              <a:sym typeface="Arial" charset="0"/>
            </a:endParaRPr>
          </a:p>
        </p:txBody>
      </p:sp>
      <p:pic>
        <p:nvPicPr>
          <p:cNvPr id="19" name="Picture 108" descr="MFP-HP"/>
          <p:cNvPicPr>
            <a:picLocks noChangeAspect="1" noChangeArrowheads="1"/>
          </p:cNvPicPr>
          <p:nvPr/>
        </p:nvPicPr>
        <p:blipFill>
          <a:blip r:embed="rId9"/>
          <a:srcRect b="21936"/>
          <a:stretch>
            <a:fillRect/>
          </a:stretch>
        </p:blipFill>
        <p:spPr bwMode="auto">
          <a:xfrm>
            <a:off x="785786" y="5500703"/>
            <a:ext cx="631670" cy="575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 Box 109"/>
          <p:cNvSpPr txBox="1">
            <a:spLocks noChangeArrowheads="1"/>
          </p:cNvSpPr>
          <p:nvPr/>
        </p:nvSpPr>
        <p:spPr bwMode="auto">
          <a:xfrm>
            <a:off x="1333500" y="5500688"/>
            <a:ext cx="6381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500" tIns="40750" rIns="81500" bIns="40750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sym typeface="Arial" charset="0"/>
              </a:rPr>
              <a:t>MFP</a:t>
            </a:r>
            <a:endParaRPr lang="zh-CN" altLang="en-US" sz="1200" dirty="0">
              <a:latin typeface="+mj-ea"/>
              <a:ea typeface="+mj-ea"/>
              <a:sym typeface="Arial" charset="0"/>
            </a:endParaRPr>
          </a:p>
        </p:txBody>
      </p:sp>
      <p:pic>
        <p:nvPicPr>
          <p:cNvPr id="21" name="Picture 110" descr="建设机械-挖掘机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36082" y="3625041"/>
            <a:ext cx="654030" cy="435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Text Box 111"/>
          <p:cNvSpPr txBox="1">
            <a:spLocks noChangeArrowheads="1"/>
          </p:cNvSpPr>
          <p:nvPr/>
        </p:nvSpPr>
        <p:spPr bwMode="auto">
          <a:xfrm>
            <a:off x="7053263" y="3624263"/>
            <a:ext cx="123348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500" tIns="40750" rIns="81500" bIns="40750">
            <a:spAutoFit/>
          </a:bodyPr>
          <a:lstStyle/>
          <a:p>
            <a:pPr defTabSz="914400">
              <a:defRPr/>
            </a:pPr>
            <a:r>
              <a:rPr lang="en-US" altLang="zh-CN" sz="1100" dirty="0">
                <a:latin typeface="+mj-ea"/>
                <a:ea typeface="+mj-ea"/>
                <a:sym typeface="Arial" charset="0"/>
              </a:rPr>
              <a:t>Construction </a:t>
            </a:r>
          </a:p>
          <a:p>
            <a:pPr defTabSz="914400">
              <a:defRPr/>
            </a:pPr>
            <a:r>
              <a:rPr lang="en-US" altLang="zh-CN" sz="1100" dirty="0">
                <a:latin typeface="+mj-ea"/>
                <a:ea typeface="+mj-ea"/>
                <a:sym typeface="Arial" charset="0"/>
              </a:rPr>
              <a:t>Machine</a:t>
            </a:r>
            <a:endParaRPr lang="zh-CN" altLang="en-US" sz="1100" dirty="0">
              <a:latin typeface="+mj-ea"/>
              <a:ea typeface="+mj-ea"/>
              <a:sym typeface="Arial" charset="0"/>
            </a:endParaRPr>
          </a:p>
        </p:txBody>
      </p:sp>
      <p:pic>
        <p:nvPicPr>
          <p:cNvPr id="23" name="Picture 112" descr="IP phon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38731" y="3625041"/>
            <a:ext cx="665209" cy="567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Text Box 113"/>
          <p:cNvSpPr txBox="1">
            <a:spLocks noChangeArrowheads="1"/>
          </p:cNvSpPr>
          <p:nvPr/>
        </p:nvSpPr>
        <p:spPr bwMode="auto">
          <a:xfrm>
            <a:off x="5589588" y="3624263"/>
            <a:ext cx="839787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500" tIns="40750" rIns="81500" bIns="40750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sym typeface="Arial" charset="0"/>
              </a:rPr>
              <a:t>Cordless Phone</a:t>
            </a:r>
            <a:endParaRPr lang="zh-CN" altLang="en-US" sz="1200" dirty="0">
              <a:latin typeface="+mj-ea"/>
              <a:ea typeface="+mj-ea"/>
              <a:sym typeface="Arial" charset="0"/>
            </a:endParaRPr>
          </a:p>
        </p:txBody>
      </p:sp>
      <p:pic>
        <p:nvPicPr>
          <p:cNvPr id="25" name="Picture 116" descr="E-paper"/>
          <p:cNvPicPr>
            <a:picLocks noChangeAspect="1" noChangeArrowheads="1"/>
          </p:cNvPicPr>
          <p:nvPr/>
        </p:nvPicPr>
        <p:blipFill>
          <a:blip r:embed="rId12"/>
          <a:srcRect l="-2702" b="7376"/>
          <a:stretch>
            <a:fillRect/>
          </a:stretch>
        </p:blipFill>
        <p:spPr bwMode="auto">
          <a:xfrm>
            <a:off x="785786" y="4562206"/>
            <a:ext cx="489125" cy="553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118" descr="户外移动-对讲机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782662" y="4562206"/>
            <a:ext cx="307450" cy="581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Text Box 119"/>
          <p:cNvSpPr txBox="1">
            <a:spLocks noChangeArrowheads="1"/>
          </p:cNvSpPr>
          <p:nvPr/>
        </p:nvSpPr>
        <p:spPr bwMode="auto">
          <a:xfrm>
            <a:off x="7081838" y="4562475"/>
            <a:ext cx="8572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500" tIns="40750" rIns="81500" bIns="40750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sym typeface="Arial" charset="0"/>
              </a:rPr>
              <a:t>Industrial</a:t>
            </a:r>
          </a:p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sym typeface="Arial" charset="0"/>
              </a:rPr>
              <a:t> Mobile</a:t>
            </a:r>
            <a:endParaRPr lang="zh-CN" altLang="en-US" sz="1200" dirty="0">
              <a:latin typeface="+mj-ea"/>
              <a:ea typeface="+mj-ea"/>
              <a:sym typeface="Arial" charset="0"/>
            </a:endParaRPr>
          </a:p>
        </p:txBody>
      </p:sp>
      <p:sp>
        <p:nvSpPr>
          <p:cNvPr id="28" name="Text Box 122"/>
          <p:cNvSpPr txBox="1">
            <a:spLocks noChangeArrowheads="1"/>
          </p:cNvSpPr>
          <p:nvPr/>
        </p:nvSpPr>
        <p:spPr bwMode="auto">
          <a:xfrm>
            <a:off x="1333500" y="4562475"/>
            <a:ext cx="804863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500" tIns="40750" rIns="81500" bIns="40750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sym typeface="Arial" charset="0"/>
              </a:rPr>
              <a:t> </a:t>
            </a:r>
            <a:r>
              <a:rPr lang="en-US" altLang="zh-CN" sz="1200" dirty="0">
                <a:latin typeface="+mj-ea"/>
                <a:ea typeface="+mj-ea"/>
                <a:sym typeface="Arial" charset="0"/>
              </a:rPr>
              <a:t>E-paper</a:t>
            </a:r>
            <a:endParaRPr lang="zh-CN" altLang="en-US" sz="1200" dirty="0">
              <a:latin typeface="+mj-ea"/>
              <a:ea typeface="+mj-ea"/>
              <a:sym typeface="Arial" charset="0"/>
            </a:endParaRPr>
          </a:p>
        </p:txBody>
      </p:sp>
      <p:pic>
        <p:nvPicPr>
          <p:cNvPr id="29" name="Picture 29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938731" y="4562206"/>
            <a:ext cx="674993" cy="505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Text Box 119"/>
          <p:cNvSpPr txBox="1">
            <a:spLocks noChangeArrowheads="1"/>
          </p:cNvSpPr>
          <p:nvPr/>
        </p:nvSpPr>
        <p:spPr bwMode="auto">
          <a:xfrm>
            <a:off x="8143875" y="5500688"/>
            <a:ext cx="78581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500" tIns="40750" rIns="81500" bIns="40750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sym typeface="Arial" charset="0"/>
              </a:rPr>
              <a:t>White</a:t>
            </a:r>
          </a:p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sym typeface="Arial" charset="0"/>
              </a:rPr>
              <a:t> Goods</a:t>
            </a:r>
            <a:endParaRPr lang="en-US" sz="1200" dirty="0">
              <a:latin typeface="+mj-ea"/>
              <a:ea typeface="+mj-ea"/>
              <a:sym typeface="Arial" charset="0"/>
            </a:endParaRPr>
          </a:p>
        </p:txBody>
      </p:sp>
      <p:pic>
        <p:nvPicPr>
          <p:cNvPr id="31" name="Picture 30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858148" y="5500703"/>
            <a:ext cx="311642" cy="581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Text Box 119"/>
          <p:cNvSpPr txBox="1">
            <a:spLocks noChangeArrowheads="1"/>
          </p:cNvSpPr>
          <p:nvPr/>
        </p:nvSpPr>
        <p:spPr bwMode="auto">
          <a:xfrm>
            <a:off x="5589588" y="4562475"/>
            <a:ext cx="1116012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500" tIns="40750" rIns="81500" bIns="40750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sym typeface="Arial" charset="0"/>
              </a:rPr>
              <a:t>Home </a:t>
            </a:r>
          </a:p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sym typeface="Arial" charset="0"/>
              </a:rPr>
              <a:t>Automation</a:t>
            </a:r>
            <a:endParaRPr lang="zh-CN" altLang="en-US" sz="1200" dirty="0">
              <a:latin typeface="+mj-ea"/>
              <a:ea typeface="+mj-ea"/>
              <a:sym typeface="Arial" charset="0"/>
            </a:endParaRPr>
          </a:p>
        </p:txBody>
      </p:sp>
      <p:pic>
        <p:nvPicPr>
          <p:cNvPr id="33" name="Picture 9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126088" y="5500703"/>
            <a:ext cx="620490" cy="498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Text Box 93"/>
          <p:cNvSpPr txBox="1">
            <a:spLocks noChangeArrowheads="1"/>
          </p:cNvSpPr>
          <p:nvPr/>
        </p:nvSpPr>
        <p:spPr bwMode="auto">
          <a:xfrm>
            <a:off x="2689225" y="5500688"/>
            <a:ext cx="1239838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500" tIns="40750" rIns="81500" bIns="40750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sym typeface="Arial" charset="0"/>
              </a:rPr>
              <a:t>Measurement</a:t>
            </a:r>
          </a:p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sym typeface="Arial" charset="0"/>
              </a:rPr>
              <a:t> Tester</a:t>
            </a:r>
            <a:endParaRPr lang="zh-CN" altLang="en-US" sz="1200" dirty="0">
              <a:latin typeface="+mj-ea"/>
              <a:ea typeface="+mj-ea"/>
              <a:sym typeface="Arial" charset="0"/>
            </a:endParaRPr>
          </a:p>
        </p:txBody>
      </p:sp>
      <p:pic>
        <p:nvPicPr>
          <p:cNvPr id="35" name="Picture 100" descr="HMI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710991" y="4562206"/>
            <a:ext cx="665209" cy="438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6" name="Text Box 101"/>
          <p:cNvSpPr txBox="1">
            <a:spLocks noChangeArrowheads="1"/>
          </p:cNvSpPr>
          <p:nvPr/>
        </p:nvSpPr>
        <p:spPr bwMode="auto">
          <a:xfrm>
            <a:off x="4357688" y="4572000"/>
            <a:ext cx="7239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500" tIns="40750" rIns="81500" bIns="40750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sym typeface="Arial" charset="0"/>
              </a:rPr>
              <a:t>HMI</a:t>
            </a:r>
            <a:endParaRPr lang="zh-CN" altLang="en-US" sz="1200" dirty="0">
              <a:latin typeface="+mj-ea"/>
              <a:ea typeface="+mj-ea"/>
              <a:sym typeface="Arial" charset="0"/>
            </a:endParaRPr>
          </a:p>
        </p:txBody>
      </p:sp>
      <p:pic>
        <p:nvPicPr>
          <p:cNvPr id="37" name="Picture 96" descr="医疗-中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521153" y="2192330"/>
            <a:ext cx="625475" cy="495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4106863" y="2192338"/>
            <a:ext cx="1036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500" tIns="40750" rIns="81500" bIns="40750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cs typeface="Arial" charset="0"/>
                <a:sym typeface="Arial" charset="0"/>
              </a:rPr>
              <a:t>Medical-M</a:t>
            </a:r>
            <a:endParaRPr lang="zh-CN" altLang="en-US" sz="1200" dirty="0">
              <a:latin typeface="+mj-ea"/>
              <a:ea typeface="+mj-ea"/>
              <a:cs typeface="Arial" charset="0"/>
              <a:sym typeface="Arial" charset="0"/>
            </a:endParaRPr>
          </a:p>
        </p:txBody>
      </p:sp>
      <p:sp>
        <p:nvSpPr>
          <p:cNvPr id="39" name="Text Box 117"/>
          <p:cNvSpPr txBox="1">
            <a:spLocks noChangeArrowheads="1"/>
          </p:cNvSpPr>
          <p:nvPr/>
        </p:nvSpPr>
        <p:spPr bwMode="auto">
          <a:xfrm>
            <a:off x="7146925" y="2192338"/>
            <a:ext cx="1068388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500" tIns="40750" rIns="81500" bIns="40750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cs typeface="Arial" charset="0"/>
                <a:sym typeface="Arial" charset="0"/>
              </a:rPr>
              <a:t>Home Healthcare</a:t>
            </a:r>
            <a:endParaRPr lang="en-US" altLang="zh-CN" sz="1200" dirty="0">
              <a:latin typeface="+mj-ea"/>
              <a:ea typeface="+mj-ea"/>
              <a:cs typeface="Arial" charset="0"/>
              <a:sym typeface="Arial" charset="0"/>
            </a:endParaRPr>
          </a:p>
        </p:txBody>
      </p:sp>
      <p:pic>
        <p:nvPicPr>
          <p:cNvPr id="40" name="图片 76" descr="u=2691841940,13238416&amp;fm=23&amp;gp=0.jpg"/>
          <p:cNvPicPr>
            <a:picLocks noChangeAspect="1"/>
          </p:cNvPicPr>
          <p:nvPr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6539891" y="2192330"/>
            <a:ext cx="647700" cy="33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5611813" y="2192338"/>
            <a:ext cx="1103312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500" tIns="40750" rIns="81500" bIns="40750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cs typeface="Arial" charset="0"/>
                <a:sym typeface="Arial" charset="0"/>
              </a:rPr>
              <a:t>Medical-S</a:t>
            </a:r>
            <a:endParaRPr lang="zh-CN" altLang="en-US" sz="1200" dirty="0">
              <a:latin typeface="+mj-ea"/>
              <a:ea typeface="+mj-ea"/>
              <a:cs typeface="Arial" charset="0"/>
              <a:sym typeface="Arial" charset="0"/>
            </a:endParaRPr>
          </a:p>
        </p:txBody>
      </p:sp>
      <p:pic>
        <p:nvPicPr>
          <p:cNvPr id="42" name="Picture 78" descr="http://img4.imgtn.bdimg.com/it/u=922653684,2247358894&amp;fm=23&amp;gp=0.jpg"/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5249598" y="2192330"/>
            <a:ext cx="401638" cy="53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" name="Picture 80" descr="http://img1.imgtn.bdimg.com/it/u=2458556610,4284260303&amp;fm=21&amp;gp=0.jpg"/>
          <p:cNvPicPr>
            <a:picLocks noChangeAspect="1" noChangeArrowheads="1"/>
          </p:cNvPicPr>
          <p:nvPr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785786" y="3625041"/>
            <a:ext cx="595312" cy="541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Picture 79" descr="http://p1.so.qhimg.com/bdr/_240_/t01533f3da30c8a3ec1.jpg"/>
          <p:cNvPicPr>
            <a:picLocks noChangeAspect="1" noChangeArrowheads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2126088" y="4562206"/>
            <a:ext cx="766773" cy="516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" name="Picture 81" descr="http://p0.so.qhimg.com/bdr/_240_/t01d9aa013d94f2073a.jpg"/>
          <p:cNvPicPr>
            <a:picLocks noChangeAspect="1" noChangeArrowheads="1"/>
          </p:cNvPicPr>
          <p:nvPr/>
        </p:nvPicPr>
        <p:blipFill>
          <a:blip r:embed="rId23" cstate="screen"/>
          <a:srcRect/>
          <a:stretch>
            <a:fillRect/>
          </a:stretch>
        </p:blipFill>
        <p:spPr bwMode="auto">
          <a:xfrm>
            <a:off x="4938731" y="5500703"/>
            <a:ext cx="693747" cy="711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6" name="Text Box 107"/>
          <p:cNvSpPr txBox="1">
            <a:spLocks noChangeArrowheads="1"/>
          </p:cNvSpPr>
          <p:nvPr/>
        </p:nvSpPr>
        <p:spPr bwMode="auto">
          <a:xfrm>
            <a:off x="2868613" y="4562475"/>
            <a:ext cx="881062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500" tIns="40750" rIns="81500" bIns="40750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sym typeface="Arial" charset="0"/>
              </a:rPr>
              <a:t>Financial POS</a:t>
            </a:r>
            <a:endParaRPr lang="zh-CN" altLang="en-US" sz="1200" dirty="0">
              <a:latin typeface="+mj-ea"/>
              <a:ea typeface="+mj-ea"/>
              <a:sym typeface="Arial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589588" y="5500688"/>
            <a:ext cx="488950" cy="274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200" dirty="0">
                <a:latin typeface="+mj-ea"/>
                <a:ea typeface="+mj-ea"/>
                <a:sym typeface="Arial" charset="0"/>
              </a:rPr>
              <a:t>POS</a:t>
            </a:r>
            <a:endParaRPr lang="zh-CN" altLang="en-US" sz="1200" dirty="0">
              <a:latin typeface="+mj-ea"/>
              <a:ea typeface="+mj-ea"/>
            </a:endParaRPr>
          </a:p>
        </p:txBody>
      </p:sp>
      <p:grpSp>
        <p:nvGrpSpPr>
          <p:cNvPr id="31787" name="Group 20"/>
          <p:cNvGrpSpPr>
            <a:grpSpLocks/>
          </p:cNvGrpSpPr>
          <p:nvPr/>
        </p:nvGrpSpPr>
        <p:grpSpPr bwMode="auto">
          <a:xfrm>
            <a:off x="665163" y="3025775"/>
            <a:ext cx="2387600" cy="598488"/>
            <a:chOff x="0" y="0"/>
            <a:chExt cx="2285" cy="377"/>
          </a:xfrm>
        </p:grpSpPr>
        <p:pic>
          <p:nvPicPr>
            <p:cNvPr id="31790" name="Text Box 45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285" cy="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Text Box 22"/>
            <p:cNvSpPr txBox="1">
              <a:spLocks noChangeArrowheads="1"/>
            </p:cNvSpPr>
            <p:nvPr/>
          </p:nvSpPr>
          <p:spPr bwMode="auto">
            <a:xfrm>
              <a:off x="33" y="12"/>
              <a:ext cx="2218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altLang="zh-CN" sz="1600" b="1" dirty="0">
                  <a:solidFill>
                    <a:schemeClr val="bg1"/>
                  </a:solidFill>
                  <a:latin typeface="+mj-ea"/>
                  <a:ea typeface="+mj-ea"/>
                </a:rPr>
                <a:t>Industrial Display</a:t>
              </a:r>
              <a:endParaRPr lang="en-US" altLang="zh-CN" sz="1600" b="1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31788" name="Picture 51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413500" y="5500688"/>
            <a:ext cx="676275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 Box 105"/>
          <p:cNvSpPr txBox="1">
            <a:spLocks noChangeArrowheads="1"/>
          </p:cNvSpPr>
          <p:nvPr/>
        </p:nvSpPr>
        <p:spPr bwMode="auto">
          <a:xfrm>
            <a:off x="7072313" y="5500688"/>
            <a:ext cx="8572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500" tIns="40750" rIns="81500" bIns="40750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latin typeface="+mj-ea"/>
                <a:ea typeface="+mj-ea"/>
                <a:sym typeface="Arial" charset="0"/>
              </a:rPr>
              <a:t>Trans</a:t>
            </a:r>
            <a:r>
              <a:rPr lang="en-US" altLang="zh-CN" sz="1200" dirty="0">
                <a:latin typeface="+mj-ea"/>
                <a:ea typeface="宋体" pitchFamily="2" charset="-122"/>
                <a:sym typeface="Arial" charset="0"/>
              </a:rPr>
              <a:t>-</a:t>
            </a:r>
            <a:endParaRPr lang="en-US" altLang="zh-CN" sz="1200" dirty="0">
              <a:latin typeface="+mj-ea"/>
              <a:ea typeface="+mj-ea"/>
              <a:sym typeface="Arial" charset="0"/>
            </a:endParaRPr>
          </a:p>
          <a:p>
            <a:pPr defTabSz="914400">
              <a:defRPr/>
            </a:pPr>
            <a:r>
              <a:rPr lang="en-US" altLang="zh-CN" sz="1200" dirty="0" err="1">
                <a:latin typeface="+mj-ea"/>
                <a:ea typeface="+mj-ea"/>
                <a:sym typeface="Arial" charset="0"/>
              </a:rPr>
              <a:t>portation</a:t>
            </a:r>
            <a:endParaRPr lang="zh-CN" altLang="en-US" sz="1200" dirty="0">
              <a:latin typeface="+mj-ea"/>
              <a:ea typeface="+mj-ea"/>
              <a:sym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30" name="Picture 62" descr="TIANMA Profile---Industrial V12 拷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69" name="Picture 4" descr="ppt宝藏_ww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2297113"/>
            <a:ext cx="1357313" cy="341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70" name="Group 63"/>
          <p:cNvGrpSpPr>
            <a:grpSpLocks/>
          </p:cNvGrpSpPr>
          <p:nvPr/>
        </p:nvGrpSpPr>
        <p:grpSpPr bwMode="auto">
          <a:xfrm>
            <a:off x="225425" y="993775"/>
            <a:ext cx="6503988" cy="369888"/>
            <a:chOff x="0" y="0"/>
            <a:chExt cx="6503689" cy="369332"/>
          </a:xfrm>
        </p:grpSpPr>
        <p:sp>
          <p:nvSpPr>
            <p:cNvPr id="59" name="矩形 47"/>
            <p:cNvSpPr>
              <a:spLocks noChangeArrowheads="1"/>
            </p:cNvSpPr>
            <p:nvPr/>
          </p:nvSpPr>
          <p:spPr bwMode="auto">
            <a:xfrm>
              <a:off x="0" y="0"/>
              <a:ext cx="46829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altLang="zh-CN" sz="2400" b="1">
                  <a:solidFill>
                    <a:srgbClr val="0065B3"/>
                  </a:solidFill>
                  <a:latin typeface="+mj-ea"/>
                  <a:ea typeface="+mj-ea"/>
                </a:rPr>
                <a:t>&gt;&gt;</a:t>
              </a:r>
              <a:endParaRPr lang="zh-CN" altLang="en-US" sz="2400">
                <a:solidFill>
                  <a:srgbClr val="0065B3"/>
                </a:solidFill>
                <a:latin typeface="+mj-ea"/>
                <a:ea typeface="+mj-ea"/>
              </a:endParaRPr>
            </a:p>
          </p:txBody>
        </p:sp>
        <p:sp>
          <p:nvSpPr>
            <p:cNvPr id="60" name="矩形 48"/>
            <p:cNvSpPr>
              <a:spLocks noChangeArrowheads="1"/>
            </p:cNvSpPr>
            <p:nvPr/>
          </p:nvSpPr>
          <p:spPr bwMode="auto">
            <a:xfrm>
              <a:off x="466704" y="0"/>
              <a:ext cx="603698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altLang="zh-CN" sz="2400">
                  <a:solidFill>
                    <a:srgbClr val="0065B3"/>
                  </a:solidFill>
                  <a:latin typeface="+mj-ea"/>
                  <a:ea typeface="+mj-ea"/>
                </a:rPr>
                <a:t>Product – One</a:t>
              </a:r>
              <a:r>
                <a:rPr lang="zh-CN" altLang="en-US" sz="2400">
                  <a:solidFill>
                    <a:srgbClr val="0065B3"/>
                  </a:solidFill>
                  <a:latin typeface="+mj-ea"/>
                  <a:ea typeface="+mj-ea"/>
                </a:rPr>
                <a:t>-</a:t>
              </a:r>
              <a:r>
                <a:rPr lang="en-US" altLang="zh-CN" sz="2400">
                  <a:solidFill>
                    <a:srgbClr val="0065B3"/>
                  </a:solidFill>
                  <a:latin typeface="+mj-ea"/>
                  <a:ea typeface="+mj-ea"/>
                </a:rPr>
                <a:t>stop</a:t>
              </a:r>
              <a:r>
                <a:rPr lang="zh-CN" altLang="en-US" sz="2400">
                  <a:solidFill>
                    <a:srgbClr val="0065B3"/>
                  </a:solidFill>
                  <a:latin typeface="+mj-ea"/>
                  <a:ea typeface="+mj-ea"/>
                </a:rPr>
                <a:t>-</a:t>
              </a:r>
              <a:r>
                <a:rPr lang="en-US" altLang="zh-CN" sz="2400">
                  <a:solidFill>
                    <a:srgbClr val="0065B3"/>
                  </a:solidFill>
                  <a:latin typeface="+mj-ea"/>
                  <a:ea typeface="+mj-ea"/>
                </a:rPr>
                <a:t>shop service</a:t>
              </a:r>
            </a:p>
          </p:txBody>
        </p:sp>
      </p:grpSp>
      <p:sp>
        <p:nvSpPr>
          <p:cNvPr id="61" name="Text Box 95"/>
          <p:cNvSpPr txBox="1">
            <a:spLocks noChangeArrowheads="1"/>
          </p:cNvSpPr>
          <p:nvPr/>
        </p:nvSpPr>
        <p:spPr bwMode="auto">
          <a:xfrm>
            <a:off x="6215063" y="2770188"/>
            <a:ext cx="2828925" cy="2278062"/>
          </a:xfrm>
          <a:prstGeom prst="rect">
            <a:avLst/>
          </a:prstGeom>
          <a:gradFill rotWithShape="1">
            <a:gsLst>
              <a:gs pos="0">
                <a:srgbClr val="235286"/>
              </a:gs>
              <a:gs pos="50000">
                <a:srgbClr val="3679C1"/>
              </a:gs>
              <a:gs pos="100000">
                <a:srgbClr val="4291E6"/>
              </a:gs>
            </a:gsLst>
            <a:lin ang="5400000" scaled="1"/>
          </a:gradFill>
          <a:ln w="12700">
            <a:solidFill>
              <a:srgbClr val="A6A6A6"/>
            </a:solidFill>
            <a:miter lim="800000"/>
            <a:headEnd/>
            <a:tailEnd/>
          </a:ln>
          <a:effectLst>
            <a:outerShdw dist="12700" dir="5400000" algn="ctr" rotWithShape="0">
              <a:srgbClr val="000000">
                <a:alpha val="32999"/>
              </a:srgbClr>
            </a:outerShdw>
          </a:effectLst>
        </p:spPr>
        <p:txBody>
          <a:bodyPr lIns="0" tIns="0" rIns="0" bIns="0" anchor="ctr"/>
          <a:lstStyle/>
          <a:p>
            <a:pPr algn="ctr" defTabSz="914400">
              <a:defRPr/>
            </a:pPr>
            <a:endParaRPr lang="zh-CN" altLang="en-US" sz="1800" b="1">
              <a:solidFill>
                <a:srgbClr val="FFFFFF"/>
              </a:solidFill>
              <a:latin typeface="+mj-ea"/>
              <a:ea typeface="+mj-ea"/>
              <a:cs typeface="Arial" charset="0"/>
              <a:sym typeface="Arial" charset="0"/>
            </a:endParaRPr>
          </a:p>
        </p:txBody>
      </p:sp>
      <p:grpSp>
        <p:nvGrpSpPr>
          <p:cNvPr id="32772" name="Group 31"/>
          <p:cNvGrpSpPr>
            <a:grpSpLocks/>
          </p:cNvGrpSpPr>
          <p:nvPr/>
        </p:nvGrpSpPr>
        <p:grpSpPr bwMode="auto">
          <a:xfrm>
            <a:off x="6357938" y="2857500"/>
            <a:ext cx="2587625" cy="2120900"/>
            <a:chOff x="0" y="0"/>
            <a:chExt cx="2880000" cy="2274263"/>
          </a:xfrm>
        </p:grpSpPr>
        <p:grpSp>
          <p:nvGrpSpPr>
            <p:cNvPr id="32818" name="Group 32"/>
            <p:cNvGrpSpPr>
              <a:grpSpLocks/>
            </p:cNvGrpSpPr>
            <p:nvPr/>
          </p:nvGrpSpPr>
          <p:grpSpPr bwMode="auto">
            <a:xfrm>
              <a:off x="-2364" y="1580525"/>
              <a:ext cx="2883267" cy="694753"/>
              <a:chOff x="0" y="0"/>
              <a:chExt cx="2633472" cy="694944"/>
            </a:xfrm>
          </p:grpSpPr>
          <p:pic>
            <p:nvPicPr>
              <p:cNvPr id="32825" name="Text Box 31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0" y="0"/>
                <a:ext cx="2633472" cy="6949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" name="Text Box 34"/>
              <p:cNvSpPr txBox="1">
                <a:spLocks noChangeArrowheads="1"/>
              </p:cNvSpPr>
              <p:nvPr/>
            </p:nvSpPr>
            <p:spPr bwMode="auto">
              <a:xfrm>
                <a:off x="2159" y="905"/>
                <a:ext cx="2630488" cy="6930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zh-CN" sz="1800" b="1">
                    <a:solidFill>
                      <a:srgbClr val="0065B3"/>
                    </a:solidFill>
                    <a:latin typeface="+mj-ea"/>
                    <a:ea typeface="+mj-ea"/>
                    <a:cs typeface="Arial" charset="0"/>
                    <a:sym typeface="Arial" charset="0"/>
                  </a:rPr>
                  <a:t>Small-volume large-variety product</a:t>
                </a:r>
              </a:p>
            </p:txBody>
          </p:sp>
        </p:grpSp>
        <p:grpSp>
          <p:nvGrpSpPr>
            <p:cNvPr id="32819" name="Group 35"/>
            <p:cNvGrpSpPr>
              <a:grpSpLocks/>
            </p:cNvGrpSpPr>
            <p:nvPr/>
          </p:nvGrpSpPr>
          <p:grpSpPr bwMode="auto">
            <a:xfrm>
              <a:off x="-2364" y="0"/>
              <a:ext cx="2883267" cy="692346"/>
              <a:chOff x="0" y="-2095"/>
              <a:chExt cx="2633472" cy="692536"/>
            </a:xfrm>
          </p:grpSpPr>
          <p:pic>
            <p:nvPicPr>
              <p:cNvPr id="32823" name="Text Box 26"/>
              <p:cNvPicPr>
                <a:picLocks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0"/>
                <a:ext cx="2633472" cy="6888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9" name="Text Box 37"/>
              <p:cNvSpPr txBox="1">
                <a:spLocks noChangeArrowheads="1"/>
              </p:cNvSpPr>
              <p:nvPr/>
            </p:nvSpPr>
            <p:spPr bwMode="auto">
              <a:xfrm>
                <a:off x="2159" y="-2095"/>
                <a:ext cx="2630488" cy="693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defTabSz="914400">
                  <a:spcBef>
                    <a:spcPct val="50000"/>
                  </a:spcBef>
                  <a:defRPr/>
                </a:pPr>
                <a:r>
                  <a:rPr lang="en-US" altLang="zh-CN" sz="1800" b="1">
                    <a:solidFill>
                      <a:srgbClr val="0065B3"/>
                    </a:solidFill>
                    <a:latin typeface="+mj-ea"/>
                    <a:ea typeface="+mj-ea"/>
                    <a:cs typeface="Arial" charset="0"/>
                  </a:rPr>
                  <a:t>Customization</a:t>
                </a:r>
                <a:endParaRPr lang="zh-CN" altLang="en-US" sz="1800" b="1">
                  <a:solidFill>
                    <a:srgbClr val="0065B3"/>
                  </a:solidFill>
                  <a:latin typeface="+mj-ea"/>
                  <a:ea typeface="+mj-ea"/>
                  <a:cs typeface="Arial" charset="0"/>
                </a:endParaRPr>
              </a:p>
            </p:txBody>
          </p:sp>
        </p:grpSp>
        <p:grpSp>
          <p:nvGrpSpPr>
            <p:cNvPr id="32820" name="Group 38"/>
            <p:cNvGrpSpPr>
              <a:grpSpLocks/>
            </p:cNvGrpSpPr>
            <p:nvPr/>
          </p:nvGrpSpPr>
          <p:grpSpPr bwMode="auto">
            <a:xfrm>
              <a:off x="-2364" y="788263"/>
              <a:ext cx="2883267" cy="695041"/>
              <a:chOff x="0" y="0"/>
              <a:chExt cx="2633472" cy="695232"/>
            </a:xfrm>
          </p:grpSpPr>
          <p:pic>
            <p:nvPicPr>
              <p:cNvPr id="32821" name="Text Box 28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0" y="0"/>
                <a:ext cx="2633472" cy="6949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" name="Text Box 40"/>
              <p:cNvSpPr txBox="1">
                <a:spLocks noChangeArrowheads="1"/>
              </p:cNvSpPr>
              <p:nvPr/>
            </p:nvSpPr>
            <p:spPr bwMode="auto">
              <a:xfrm>
                <a:off x="2159" y="3305"/>
                <a:ext cx="2630488" cy="6913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defTabSz="914400">
                  <a:spcBef>
                    <a:spcPct val="50000"/>
                  </a:spcBef>
                  <a:defRPr/>
                </a:pPr>
                <a:r>
                  <a:rPr lang="en-US" altLang="zh-CN" sz="1800" b="1" dirty="0">
                    <a:solidFill>
                      <a:srgbClr val="0065B3"/>
                    </a:solidFill>
                    <a:latin typeface="+mj-ea"/>
                    <a:ea typeface="+mj-ea"/>
                    <a:cs typeface="Arial" charset="0"/>
                  </a:rPr>
                  <a:t>Full Range Product Line</a:t>
                </a:r>
                <a:r>
                  <a:rPr lang="zh-CN" altLang="en-US" sz="1800" b="1" dirty="0">
                    <a:solidFill>
                      <a:srgbClr val="0065B3"/>
                    </a:solidFill>
                    <a:latin typeface="+mj-ea"/>
                    <a:ea typeface="+mj-ea"/>
                    <a:cs typeface="Arial" charset="0"/>
                  </a:rPr>
                  <a:t> </a:t>
                </a:r>
                <a:r>
                  <a:rPr lang="en-US" altLang="zh-CN" sz="1800" b="1" dirty="0">
                    <a:solidFill>
                      <a:srgbClr val="0065B3"/>
                    </a:solidFill>
                    <a:latin typeface="+mj-ea"/>
                    <a:ea typeface="+mj-ea"/>
                    <a:cs typeface="Arial" charset="0"/>
                  </a:rPr>
                  <a:t>( 1”~</a:t>
                </a:r>
                <a:r>
                  <a:rPr lang="en-US" altLang="zh-CN" sz="1800" b="1" dirty="0">
                    <a:solidFill>
                      <a:srgbClr val="0065B3"/>
                    </a:solidFill>
                    <a:latin typeface="+mj-ea"/>
                    <a:ea typeface="+mj-ea"/>
                    <a:cs typeface="Arial" charset="0"/>
                  </a:rPr>
                  <a:t>32”)</a:t>
                </a:r>
                <a:endParaRPr lang="en-US" altLang="zh-CN" sz="1800" b="1" dirty="0">
                  <a:solidFill>
                    <a:srgbClr val="0065B3"/>
                  </a:solidFill>
                  <a:latin typeface="+mj-ea"/>
                  <a:ea typeface="+mj-ea"/>
                  <a:cs typeface="Arial" charset="0"/>
                </a:endParaRPr>
              </a:p>
            </p:txBody>
          </p:sp>
        </p:grpSp>
      </p:grpSp>
      <p:grpSp>
        <p:nvGrpSpPr>
          <p:cNvPr id="32773" name="Group 3"/>
          <p:cNvGrpSpPr>
            <a:grpSpLocks/>
          </p:cNvGrpSpPr>
          <p:nvPr/>
        </p:nvGrpSpPr>
        <p:grpSpPr bwMode="auto">
          <a:xfrm>
            <a:off x="738188" y="3022600"/>
            <a:ext cx="512762" cy="569913"/>
            <a:chOff x="-116897" y="-129696"/>
            <a:chExt cx="1510667" cy="1511228"/>
          </a:xfrm>
        </p:grpSpPr>
        <p:grpSp>
          <p:nvGrpSpPr>
            <p:cNvPr id="32812" name="Group 4"/>
            <p:cNvGrpSpPr>
              <a:grpSpLocks/>
            </p:cNvGrpSpPr>
            <p:nvPr/>
          </p:nvGrpSpPr>
          <p:grpSpPr bwMode="auto">
            <a:xfrm>
              <a:off x="-116897" y="-129696"/>
              <a:ext cx="1510667" cy="1511228"/>
              <a:chOff x="0" y="0"/>
              <a:chExt cx="512064" cy="512064"/>
            </a:xfrm>
          </p:grpSpPr>
          <p:pic>
            <p:nvPicPr>
              <p:cNvPr id="32816" name="椭圆 149"/>
              <p:cNvPicPr>
                <a:picLocks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0" y="0"/>
                <a:ext cx="512064" cy="512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" name="Text Box 6"/>
              <p:cNvSpPr txBox="1">
                <a:spLocks noChangeArrowheads="1"/>
              </p:cNvSpPr>
              <p:nvPr/>
            </p:nvSpPr>
            <p:spPr bwMode="auto">
              <a:xfrm>
                <a:off x="103047" y="106978"/>
                <a:ext cx="302800" cy="3023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tIns="36000" anchor="ctr"/>
              <a:lstStyle/>
              <a:p>
                <a:pPr algn="ctr" defTabSz="914400">
                  <a:lnSpc>
                    <a:spcPct val="90000"/>
                  </a:lnSpc>
                  <a:defRPr/>
                </a:pPr>
                <a:endParaRPr lang="zh-CN" altLang="en-US" sz="1400" b="1">
                  <a:solidFill>
                    <a:srgbClr val="FFFFFF"/>
                  </a:solidFill>
                  <a:latin typeface="+mj-ea"/>
                  <a:ea typeface="+mj-ea"/>
                  <a:cs typeface="Arial" charset="0"/>
                </a:endParaRPr>
              </a:p>
            </p:txBody>
          </p:sp>
        </p:grpSp>
        <p:grpSp>
          <p:nvGrpSpPr>
            <p:cNvPr id="32813" name="Group 7"/>
            <p:cNvGrpSpPr>
              <a:grpSpLocks/>
            </p:cNvGrpSpPr>
            <p:nvPr/>
          </p:nvGrpSpPr>
          <p:grpSpPr bwMode="auto">
            <a:xfrm>
              <a:off x="79620" y="76635"/>
              <a:ext cx="1114641" cy="1110367"/>
              <a:chOff x="-2212" y="1151"/>
              <a:chExt cx="1114642" cy="1110368"/>
            </a:xfrm>
          </p:grpSpPr>
          <p:sp>
            <p:nvSpPr>
              <p:cNvPr id="75" name="椭圆 151"/>
              <p:cNvSpPr>
                <a:spLocks noChangeArrowheads="1"/>
              </p:cNvSpPr>
              <p:nvPr/>
            </p:nvSpPr>
            <p:spPr bwMode="auto">
              <a:xfrm>
                <a:off x="-2294" y="1090"/>
                <a:ext cx="1113125" cy="1111320"/>
              </a:xfrm>
              <a:prstGeom prst="ellipse">
                <a:avLst/>
              </a:prstGeom>
              <a:gradFill rotWithShape="1">
                <a:gsLst>
                  <a:gs pos="0">
                    <a:srgbClr val="235286"/>
                  </a:gs>
                  <a:gs pos="50000">
                    <a:srgbClr val="3679C1"/>
                  </a:gs>
                  <a:gs pos="100000">
                    <a:srgbClr val="4291E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lIns="0" tIns="36000" rIns="0" bIns="0" anchor="ctr"/>
              <a:lstStyle/>
              <a:p>
                <a:pPr algn="ctr" defTabSz="914400">
                  <a:lnSpc>
                    <a:spcPct val="90000"/>
                  </a:lnSpc>
                  <a:defRPr/>
                </a:pPr>
                <a:endParaRPr lang="zh-CN" altLang="en-US" sz="1400" b="1">
                  <a:solidFill>
                    <a:srgbClr val="FFFFFF"/>
                  </a:solidFill>
                  <a:latin typeface="+mj-ea"/>
                  <a:ea typeface="+mj-ea"/>
                  <a:cs typeface="Arial" charset="0"/>
                </a:endParaRPr>
              </a:p>
            </p:txBody>
          </p:sp>
          <p:sp>
            <p:nvSpPr>
              <p:cNvPr id="76" name="椭圆 152"/>
              <p:cNvSpPr>
                <a:spLocks noChangeArrowheads="1"/>
              </p:cNvSpPr>
              <p:nvPr/>
            </p:nvSpPr>
            <p:spPr bwMode="auto">
              <a:xfrm>
                <a:off x="156723" y="17928"/>
                <a:ext cx="799765" cy="593545"/>
              </a:xfrm>
              <a:prstGeom prst="ellipse">
                <a:avLst/>
              </a:prstGeom>
              <a:solidFill>
                <a:schemeClr val="bg1">
                  <a:alpha val="29019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tIns="36000" anchor="ctr"/>
              <a:lstStyle/>
              <a:p>
                <a:pPr algn="ctr" defTabSz="914400">
                  <a:lnSpc>
                    <a:spcPct val="90000"/>
                  </a:lnSpc>
                  <a:defRPr/>
                </a:pPr>
                <a:endParaRPr lang="zh-CN" altLang="en-US" sz="1400" b="1">
                  <a:solidFill>
                    <a:srgbClr val="FFFFFF"/>
                  </a:solidFill>
                  <a:latin typeface="+mj-ea"/>
                  <a:ea typeface="+mj-ea"/>
                  <a:cs typeface="Arial" charset="0"/>
                </a:endParaRPr>
              </a:p>
            </p:txBody>
          </p:sp>
        </p:grpSp>
      </p:grpSp>
      <p:grpSp>
        <p:nvGrpSpPr>
          <p:cNvPr id="32774" name="Group 10"/>
          <p:cNvGrpSpPr>
            <a:grpSpLocks/>
          </p:cNvGrpSpPr>
          <p:nvPr/>
        </p:nvGrpSpPr>
        <p:grpSpPr bwMode="auto">
          <a:xfrm>
            <a:off x="1012825" y="2817813"/>
            <a:ext cx="3846513" cy="1055687"/>
            <a:chOff x="0" y="0"/>
            <a:chExt cx="4108704" cy="798576"/>
          </a:xfrm>
        </p:grpSpPr>
        <p:pic>
          <p:nvPicPr>
            <p:cNvPr id="32810" name="任意多边形 148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0"/>
              <a:ext cx="4108704" cy="798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" name="Text Box 12"/>
            <p:cNvSpPr txBox="1">
              <a:spLocks noChangeArrowheads="1"/>
            </p:cNvSpPr>
            <p:nvPr/>
          </p:nvSpPr>
          <p:spPr bwMode="auto">
            <a:xfrm rot="-5400000">
              <a:off x="1656829" y="-1646938"/>
              <a:ext cx="786567" cy="4090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914400">
                <a:defRPr/>
              </a:pPr>
              <a:endParaRPr lang="zh-CN" altLang="en-US" sz="1400">
                <a:solidFill>
                  <a:srgbClr val="FFFFFF"/>
                </a:solidFill>
                <a:latin typeface="+mj-ea"/>
                <a:ea typeface="+mj-ea"/>
                <a:cs typeface="Arial" charset="0"/>
              </a:endParaRPr>
            </a:p>
          </p:txBody>
        </p:sp>
      </p:grpSp>
      <p:grpSp>
        <p:nvGrpSpPr>
          <p:cNvPr id="32775" name="Group 14"/>
          <p:cNvGrpSpPr>
            <a:grpSpLocks/>
          </p:cNvGrpSpPr>
          <p:nvPr/>
        </p:nvGrpSpPr>
        <p:grpSpPr bwMode="auto">
          <a:xfrm>
            <a:off x="738188" y="4105275"/>
            <a:ext cx="512762" cy="512763"/>
            <a:chOff x="-116897" y="-124637"/>
            <a:chExt cx="1510667" cy="1511228"/>
          </a:xfrm>
        </p:grpSpPr>
        <p:grpSp>
          <p:nvGrpSpPr>
            <p:cNvPr id="32804" name="Group 15"/>
            <p:cNvGrpSpPr>
              <a:grpSpLocks/>
            </p:cNvGrpSpPr>
            <p:nvPr/>
          </p:nvGrpSpPr>
          <p:grpSpPr bwMode="auto">
            <a:xfrm>
              <a:off x="-116897" y="-124637"/>
              <a:ext cx="1510667" cy="1511228"/>
              <a:chOff x="0" y="0"/>
              <a:chExt cx="512064" cy="512064"/>
            </a:xfrm>
          </p:grpSpPr>
          <p:pic>
            <p:nvPicPr>
              <p:cNvPr id="32808" name="椭圆 156"/>
              <p:cNvPicPr>
                <a:picLocks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0" y="0"/>
                <a:ext cx="512064" cy="512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4" name="Text Box 17"/>
              <p:cNvSpPr txBox="1">
                <a:spLocks noChangeArrowheads="1"/>
              </p:cNvSpPr>
              <p:nvPr/>
            </p:nvSpPr>
            <p:spPr bwMode="auto">
              <a:xfrm>
                <a:off x="103047" y="104632"/>
                <a:ext cx="302800" cy="302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tIns="36000" anchor="ctr"/>
              <a:lstStyle/>
              <a:p>
                <a:pPr algn="ctr" defTabSz="914400">
                  <a:lnSpc>
                    <a:spcPct val="90000"/>
                  </a:lnSpc>
                  <a:defRPr/>
                </a:pPr>
                <a:endParaRPr lang="zh-CN" altLang="en-US" sz="1400" b="1">
                  <a:solidFill>
                    <a:srgbClr val="FFFFFF"/>
                  </a:solidFill>
                  <a:latin typeface="+mj-ea"/>
                  <a:ea typeface="+mj-ea"/>
                  <a:cs typeface="Arial" charset="0"/>
                </a:endParaRPr>
              </a:p>
            </p:txBody>
          </p:sp>
        </p:grpSp>
        <p:grpSp>
          <p:nvGrpSpPr>
            <p:cNvPr id="32805" name="Group 18"/>
            <p:cNvGrpSpPr>
              <a:grpSpLocks/>
            </p:cNvGrpSpPr>
            <p:nvPr/>
          </p:nvGrpSpPr>
          <p:grpSpPr bwMode="auto">
            <a:xfrm>
              <a:off x="79619" y="76635"/>
              <a:ext cx="1114641" cy="1110371"/>
              <a:chOff x="-2213" y="1151"/>
              <a:chExt cx="1114642" cy="1110372"/>
            </a:xfrm>
          </p:grpSpPr>
          <p:sp>
            <p:nvSpPr>
              <p:cNvPr id="91" name="椭圆 158"/>
              <p:cNvSpPr>
                <a:spLocks noChangeArrowheads="1"/>
              </p:cNvSpPr>
              <p:nvPr/>
            </p:nvSpPr>
            <p:spPr bwMode="auto">
              <a:xfrm>
                <a:off x="-2295" y="1066"/>
                <a:ext cx="1113125" cy="1108857"/>
              </a:xfrm>
              <a:prstGeom prst="ellipse">
                <a:avLst/>
              </a:prstGeom>
              <a:gradFill rotWithShape="1">
                <a:gsLst>
                  <a:gs pos="0">
                    <a:srgbClr val="235286"/>
                  </a:gs>
                  <a:gs pos="50000">
                    <a:srgbClr val="3679C1"/>
                  </a:gs>
                  <a:gs pos="100000">
                    <a:srgbClr val="4291E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lIns="0" tIns="36000" rIns="0" bIns="0" anchor="ctr"/>
              <a:lstStyle/>
              <a:p>
                <a:pPr algn="ctr" defTabSz="914400">
                  <a:lnSpc>
                    <a:spcPct val="90000"/>
                  </a:lnSpc>
                  <a:defRPr/>
                </a:pPr>
                <a:endParaRPr lang="zh-CN" altLang="en-US" sz="1400" b="1">
                  <a:solidFill>
                    <a:srgbClr val="FFFFFF"/>
                  </a:solidFill>
                  <a:latin typeface="+mj-ea"/>
                  <a:ea typeface="+mj-ea"/>
                  <a:cs typeface="Arial" charset="0"/>
                </a:endParaRPr>
              </a:p>
            </p:txBody>
          </p:sp>
          <p:sp>
            <p:nvSpPr>
              <p:cNvPr id="92" name="椭圆 159"/>
              <p:cNvSpPr>
                <a:spLocks noChangeArrowheads="1"/>
              </p:cNvSpPr>
              <p:nvPr/>
            </p:nvSpPr>
            <p:spPr bwMode="auto">
              <a:xfrm>
                <a:off x="156722" y="19780"/>
                <a:ext cx="799765" cy="589520"/>
              </a:xfrm>
              <a:prstGeom prst="ellipse">
                <a:avLst/>
              </a:prstGeom>
              <a:solidFill>
                <a:schemeClr val="bg1">
                  <a:alpha val="29019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tIns="36000" anchor="ctr"/>
              <a:lstStyle/>
              <a:p>
                <a:pPr algn="ctr" defTabSz="914400">
                  <a:lnSpc>
                    <a:spcPct val="90000"/>
                  </a:lnSpc>
                  <a:defRPr/>
                </a:pPr>
                <a:endParaRPr lang="zh-CN" altLang="en-US" sz="1400" b="1">
                  <a:solidFill>
                    <a:srgbClr val="FFFFFF"/>
                  </a:solidFill>
                  <a:latin typeface="+mj-ea"/>
                  <a:ea typeface="+mj-ea"/>
                  <a:cs typeface="Arial" charset="0"/>
                </a:endParaRPr>
              </a:p>
            </p:txBody>
          </p:sp>
        </p:grpSp>
      </p:grpSp>
      <p:grpSp>
        <p:nvGrpSpPr>
          <p:cNvPr id="32776" name="Group 21"/>
          <p:cNvGrpSpPr>
            <a:grpSpLocks/>
          </p:cNvGrpSpPr>
          <p:nvPr/>
        </p:nvGrpSpPr>
        <p:grpSpPr bwMode="auto">
          <a:xfrm>
            <a:off x="1012825" y="3943350"/>
            <a:ext cx="3846513" cy="893763"/>
            <a:chOff x="0" y="0"/>
            <a:chExt cx="4108704" cy="792480"/>
          </a:xfrm>
        </p:grpSpPr>
        <p:pic>
          <p:nvPicPr>
            <p:cNvPr id="32802" name="任意多边形 155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0"/>
              <a:ext cx="4108704" cy="792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" name="Text Box 23"/>
            <p:cNvSpPr txBox="1">
              <a:spLocks noChangeArrowheads="1"/>
            </p:cNvSpPr>
            <p:nvPr/>
          </p:nvSpPr>
          <p:spPr bwMode="auto">
            <a:xfrm rot="-5400000">
              <a:off x="1657392" y="-1648081"/>
              <a:ext cx="785442" cy="4090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914400">
                <a:defRPr/>
              </a:pPr>
              <a:endParaRPr lang="zh-CN" altLang="en-US" sz="1400">
                <a:solidFill>
                  <a:srgbClr val="FFFFFF"/>
                </a:solidFill>
                <a:latin typeface="+mj-ea"/>
                <a:ea typeface="+mj-ea"/>
                <a:cs typeface="Arial" charset="0"/>
              </a:endParaRPr>
            </a:p>
          </p:txBody>
        </p:sp>
      </p:grpSp>
      <p:grpSp>
        <p:nvGrpSpPr>
          <p:cNvPr id="32777" name="Group 50"/>
          <p:cNvGrpSpPr>
            <a:grpSpLocks/>
          </p:cNvGrpSpPr>
          <p:nvPr/>
        </p:nvGrpSpPr>
        <p:grpSpPr bwMode="auto">
          <a:xfrm>
            <a:off x="739775" y="2062163"/>
            <a:ext cx="484188" cy="511175"/>
            <a:chOff x="-116897" y="-118451"/>
            <a:chExt cx="1510667" cy="1511228"/>
          </a:xfrm>
        </p:grpSpPr>
        <p:grpSp>
          <p:nvGrpSpPr>
            <p:cNvPr id="32796" name="Group 51"/>
            <p:cNvGrpSpPr>
              <a:grpSpLocks/>
            </p:cNvGrpSpPr>
            <p:nvPr/>
          </p:nvGrpSpPr>
          <p:grpSpPr bwMode="auto">
            <a:xfrm>
              <a:off x="-116897" y="-118451"/>
              <a:ext cx="1510667" cy="1511228"/>
              <a:chOff x="0" y="0"/>
              <a:chExt cx="512064" cy="512064"/>
            </a:xfrm>
          </p:grpSpPr>
          <p:pic>
            <p:nvPicPr>
              <p:cNvPr id="32800" name="椭圆 127"/>
              <p:cNvPicPr>
                <a:picLocks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0" y="0"/>
                <a:ext cx="512064" cy="512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8" name="Text Box 53"/>
              <p:cNvSpPr txBox="1">
                <a:spLocks noChangeArrowheads="1"/>
              </p:cNvSpPr>
              <p:nvPr/>
            </p:nvSpPr>
            <p:spPr bwMode="auto">
              <a:xfrm>
                <a:off x="102413" y="103366"/>
                <a:ext cx="302201" cy="302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tIns="36000" anchor="ctr"/>
              <a:lstStyle/>
              <a:p>
                <a:pPr algn="ctr" defTabSz="914400">
                  <a:lnSpc>
                    <a:spcPct val="90000"/>
                  </a:lnSpc>
                  <a:defRPr/>
                </a:pPr>
                <a:endParaRPr lang="zh-CN" altLang="en-US" sz="1400" b="1">
                  <a:solidFill>
                    <a:srgbClr val="FFFFFF"/>
                  </a:solidFill>
                  <a:latin typeface="+mj-ea"/>
                  <a:ea typeface="+mj-ea"/>
                  <a:cs typeface="Arial" charset="0"/>
                </a:endParaRPr>
              </a:p>
            </p:txBody>
          </p:sp>
        </p:grpSp>
        <p:grpSp>
          <p:nvGrpSpPr>
            <p:cNvPr id="32797" name="Group 54"/>
            <p:cNvGrpSpPr>
              <a:grpSpLocks/>
            </p:cNvGrpSpPr>
            <p:nvPr/>
          </p:nvGrpSpPr>
          <p:grpSpPr bwMode="auto">
            <a:xfrm>
              <a:off x="79619" y="76638"/>
              <a:ext cx="1114641" cy="1110368"/>
              <a:chOff x="-2213" y="1154"/>
              <a:chExt cx="1114642" cy="1110369"/>
            </a:xfrm>
          </p:grpSpPr>
          <p:sp>
            <p:nvSpPr>
              <p:cNvPr id="105" name="椭圆 129"/>
              <p:cNvSpPr>
                <a:spLocks noChangeArrowheads="1"/>
              </p:cNvSpPr>
              <p:nvPr/>
            </p:nvSpPr>
            <p:spPr bwMode="auto">
              <a:xfrm>
                <a:off x="-609" y="3182"/>
                <a:ext cx="1114427" cy="1107608"/>
              </a:xfrm>
              <a:prstGeom prst="ellipse">
                <a:avLst/>
              </a:prstGeom>
              <a:gradFill rotWithShape="1">
                <a:gsLst>
                  <a:gs pos="0">
                    <a:srgbClr val="235286"/>
                  </a:gs>
                  <a:gs pos="50000">
                    <a:srgbClr val="3679C1"/>
                  </a:gs>
                  <a:gs pos="100000">
                    <a:srgbClr val="4291E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lIns="0" tIns="36000" rIns="0" bIns="0" anchor="ctr"/>
              <a:lstStyle/>
              <a:p>
                <a:pPr algn="ctr" defTabSz="914400">
                  <a:lnSpc>
                    <a:spcPct val="90000"/>
                  </a:lnSpc>
                  <a:defRPr/>
                </a:pPr>
                <a:endParaRPr lang="zh-CN" altLang="en-US" sz="1400" b="1">
                  <a:solidFill>
                    <a:srgbClr val="FFFFFF"/>
                  </a:solidFill>
                  <a:latin typeface="+mj-ea"/>
                  <a:ea typeface="+mj-ea"/>
                  <a:cs typeface="Arial" charset="0"/>
                </a:endParaRPr>
              </a:p>
            </p:txBody>
          </p:sp>
          <p:sp>
            <p:nvSpPr>
              <p:cNvPr id="106" name="椭圆 130"/>
              <p:cNvSpPr>
                <a:spLocks noChangeArrowheads="1"/>
              </p:cNvSpPr>
              <p:nvPr/>
            </p:nvSpPr>
            <p:spPr bwMode="auto">
              <a:xfrm>
                <a:off x="157887" y="21955"/>
                <a:ext cx="802386" cy="586655"/>
              </a:xfrm>
              <a:prstGeom prst="ellipse">
                <a:avLst/>
              </a:prstGeom>
              <a:solidFill>
                <a:schemeClr val="bg1">
                  <a:alpha val="29019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tIns="36000" anchor="ctr"/>
              <a:lstStyle/>
              <a:p>
                <a:pPr algn="ctr" defTabSz="914400">
                  <a:lnSpc>
                    <a:spcPct val="90000"/>
                  </a:lnSpc>
                  <a:defRPr/>
                </a:pPr>
                <a:endParaRPr lang="zh-CN" altLang="en-US" sz="1400" b="1">
                  <a:solidFill>
                    <a:srgbClr val="FFFFFF"/>
                  </a:solidFill>
                  <a:latin typeface="+mj-ea"/>
                  <a:ea typeface="+mj-ea"/>
                  <a:cs typeface="Arial" charset="0"/>
                </a:endParaRPr>
              </a:p>
            </p:txBody>
          </p:sp>
        </p:grpSp>
      </p:grpSp>
      <p:grpSp>
        <p:nvGrpSpPr>
          <p:cNvPr id="32778" name="Group 57"/>
          <p:cNvGrpSpPr>
            <a:grpSpLocks/>
          </p:cNvGrpSpPr>
          <p:nvPr/>
        </p:nvGrpSpPr>
        <p:grpSpPr bwMode="auto">
          <a:xfrm>
            <a:off x="998538" y="1893888"/>
            <a:ext cx="3849687" cy="892175"/>
            <a:chOff x="0" y="-1"/>
            <a:chExt cx="4108704" cy="891853"/>
          </a:xfrm>
        </p:grpSpPr>
        <p:pic>
          <p:nvPicPr>
            <p:cNvPr id="32794" name="任意多边形 131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0" y="-1"/>
              <a:ext cx="4108704" cy="891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" name="Text Box 59"/>
            <p:cNvSpPr txBox="1">
              <a:spLocks noChangeArrowheads="1"/>
            </p:cNvSpPr>
            <p:nvPr/>
          </p:nvSpPr>
          <p:spPr bwMode="auto">
            <a:xfrm rot="-5400000">
              <a:off x="1657351" y="-1644336"/>
              <a:ext cx="785529" cy="4090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914400">
                <a:defRPr/>
              </a:pPr>
              <a:endParaRPr lang="zh-CN" altLang="en-US" sz="1400">
                <a:solidFill>
                  <a:srgbClr val="FFFFFF"/>
                </a:solidFill>
                <a:latin typeface="+mj-ea"/>
                <a:ea typeface="+mj-ea"/>
                <a:cs typeface="Arial" charset="0"/>
              </a:endParaRPr>
            </a:p>
          </p:txBody>
        </p:sp>
      </p:grpSp>
      <p:sp>
        <p:nvSpPr>
          <p:cNvPr id="109" name="Text Box 9"/>
          <p:cNvSpPr txBox="1">
            <a:spLocks noChangeArrowheads="1"/>
          </p:cNvSpPr>
          <p:nvPr/>
        </p:nvSpPr>
        <p:spPr bwMode="auto">
          <a:xfrm>
            <a:off x="1230313" y="3987800"/>
            <a:ext cx="3960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CN" sz="1600" b="1" dirty="0">
                <a:latin typeface="+mj-ea"/>
                <a:ea typeface="+mj-ea"/>
                <a:cs typeface="Arial" charset="0"/>
              </a:rPr>
              <a:t> Monochrome </a:t>
            </a:r>
          </a:p>
          <a:p>
            <a:pPr defTabSz="914400">
              <a:buFont typeface="Wingdings" pitchFamily="2" charset="2"/>
              <a:buChar char="l"/>
              <a:defRPr/>
            </a:pPr>
            <a:r>
              <a:rPr lang="en-US" altLang="zh-CN" sz="1600" dirty="0">
                <a:latin typeface="+mj-ea"/>
                <a:ea typeface="+mj-ea"/>
                <a:cs typeface="Arial" charset="0"/>
              </a:rPr>
              <a:t> Product Line: Shenzhen TN &amp;STN</a:t>
            </a:r>
          </a:p>
        </p:txBody>
      </p:sp>
      <p:sp>
        <p:nvSpPr>
          <p:cNvPr id="110" name="Text Box 11"/>
          <p:cNvSpPr txBox="1">
            <a:spLocks noChangeArrowheads="1"/>
          </p:cNvSpPr>
          <p:nvPr/>
        </p:nvSpPr>
        <p:spPr bwMode="auto">
          <a:xfrm>
            <a:off x="1230313" y="1868488"/>
            <a:ext cx="39608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buFont typeface="Wingdings" pitchFamily="2" charset="2"/>
              <a:buNone/>
              <a:defRPr/>
            </a:pPr>
            <a:r>
              <a:rPr lang="en-US" altLang="zh-CN" sz="1600" b="1" dirty="0">
                <a:latin typeface="+mj-ea"/>
                <a:ea typeface="+mj-ea"/>
                <a:cs typeface="Arial" charset="0"/>
              </a:rPr>
              <a:t>TFT</a:t>
            </a:r>
            <a:endParaRPr lang="en-US" altLang="zh-CN" sz="1600" b="1" dirty="0">
              <a:latin typeface="+mj-ea"/>
              <a:ea typeface="+mj-ea"/>
              <a:cs typeface="Arial" charset="0"/>
            </a:endParaRPr>
          </a:p>
          <a:p>
            <a:pPr defTabSz="914400">
              <a:buFont typeface="Wingdings" pitchFamily="2" charset="2"/>
              <a:buChar char="l"/>
              <a:defRPr/>
            </a:pPr>
            <a:r>
              <a:rPr lang="en-US" altLang="zh-CN" sz="1600" dirty="0">
                <a:latin typeface="+mj-ea"/>
                <a:ea typeface="+mj-ea"/>
                <a:cs typeface="Arial" charset="0"/>
              </a:rPr>
              <a:t> </a:t>
            </a:r>
            <a:r>
              <a:rPr lang="en-US" altLang="zh-CN" sz="1600" b="1" dirty="0">
                <a:latin typeface="+mj-ea"/>
                <a:ea typeface="+mj-ea"/>
                <a:cs typeface="Arial" charset="0"/>
              </a:rPr>
              <a:t>Large  volume</a:t>
            </a:r>
            <a:endParaRPr lang="en-US" altLang="zh-CN" sz="1600" dirty="0">
              <a:latin typeface="+mj-ea"/>
              <a:ea typeface="+mj-ea"/>
              <a:cs typeface="Arial" charset="0"/>
            </a:endParaRPr>
          </a:p>
          <a:p>
            <a:pPr defTabSz="914400">
              <a:buFont typeface="Wingdings" pitchFamily="2" charset="2"/>
              <a:buChar char="l"/>
              <a:defRPr/>
            </a:pPr>
            <a:r>
              <a:rPr lang="en-US" altLang="zh-CN" sz="1600" dirty="0">
                <a:latin typeface="+mj-ea"/>
                <a:ea typeface="+mj-ea"/>
                <a:cs typeface="Arial" charset="0"/>
              </a:rPr>
              <a:t> Product Line: Shanghai G5</a:t>
            </a:r>
          </a:p>
        </p:txBody>
      </p:sp>
      <p:sp>
        <p:nvSpPr>
          <p:cNvPr id="112" name="Text Box 10"/>
          <p:cNvSpPr txBox="1">
            <a:spLocks noChangeArrowheads="1"/>
          </p:cNvSpPr>
          <p:nvPr/>
        </p:nvSpPr>
        <p:spPr bwMode="auto">
          <a:xfrm>
            <a:off x="1230313" y="2786063"/>
            <a:ext cx="396081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buFont typeface="Wingdings" pitchFamily="2" charset="2"/>
              <a:buNone/>
              <a:defRPr/>
            </a:pPr>
            <a:r>
              <a:rPr lang="en-US" altLang="zh-CN" sz="1600" b="1" dirty="0">
                <a:latin typeface="+mj-ea"/>
                <a:ea typeface="+mj-ea"/>
                <a:cs typeface="Arial" charset="0"/>
              </a:rPr>
              <a:t>TFT </a:t>
            </a:r>
            <a:endParaRPr lang="en-US" altLang="zh-CN" sz="1600" b="1" dirty="0">
              <a:solidFill>
                <a:srgbClr val="FF33CC"/>
              </a:solidFill>
              <a:latin typeface="+mj-ea"/>
              <a:ea typeface="+mj-ea"/>
              <a:cs typeface="Arial" charset="0"/>
            </a:endParaRPr>
          </a:p>
          <a:p>
            <a:pPr defTabSz="914400">
              <a:buFont typeface="Wingdings" pitchFamily="2" charset="2"/>
              <a:buChar char="l"/>
              <a:defRPr/>
            </a:pPr>
            <a:r>
              <a:rPr lang="en-US" altLang="zh-CN" sz="1600" b="1" dirty="0">
                <a:latin typeface="+mj-ea"/>
                <a:ea typeface="+mj-ea"/>
                <a:cs typeface="Arial" charset="0"/>
              </a:rPr>
              <a:t>Small volume , large variety</a:t>
            </a:r>
            <a:endParaRPr lang="en-US" altLang="zh-CN" sz="1600" dirty="0">
              <a:latin typeface="+mj-ea"/>
              <a:ea typeface="+mj-ea"/>
              <a:cs typeface="Arial" charset="0"/>
            </a:endParaRPr>
          </a:p>
          <a:p>
            <a:pPr defTabSz="914400">
              <a:buFont typeface="Wingdings" pitchFamily="2" charset="2"/>
              <a:buChar char="l"/>
              <a:defRPr/>
            </a:pPr>
            <a:r>
              <a:rPr lang="en-US" altLang="zh-CN" sz="1600" dirty="0">
                <a:latin typeface="+mj-ea"/>
                <a:ea typeface="+mj-ea"/>
                <a:cs typeface="Arial" charset="0"/>
              </a:rPr>
              <a:t> Product Line: Shanghai </a:t>
            </a:r>
            <a:r>
              <a:rPr lang="en-US" altLang="zh-CN" sz="1600" dirty="0">
                <a:latin typeface="+mj-ea"/>
                <a:ea typeface="+mj-ea"/>
                <a:cs typeface="Arial" charset="0"/>
              </a:rPr>
              <a:t>G4.5,</a:t>
            </a:r>
          </a:p>
          <a:p>
            <a:pPr defTabSz="914400">
              <a:defRPr/>
            </a:pPr>
            <a:r>
              <a:rPr lang="en-US" altLang="zh-CN" sz="1600" dirty="0">
                <a:latin typeface="+mj-ea"/>
                <a:ea typeface="+mj-ea"/>
                <a:cs typeface="Arial" charset="0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charset="0"/>
              </a:rPr>
              <a:t>Chengdu G4.5, </a:t>
            </a:r>
            <a:r>
              <a:rPr lang="en-US" altLang="zh-CN" sz="1600" dirty="0">
                <a:latin typeface="+mj-ea"/>
                <a:ea typeface="+mj-ea"/>
                <a:cs typeface="Arial" charset="0"/>
              </a:rPr>
              <a:t>Japan </a:t>
            </a:r>
            <a:r>
              <a:rPr lang="en-US" altLang="zh-CN" sz="1600" dirty="0">
                <a:latin typeface="+mj-ea"/>
                <a:ea typeface="+mj-ea"/>
                <a:cs typeface="Arial" charset="0"/>
              </a:rPr>
              <a:t>G2.5 &amp; G3</a:t>
            </a:r>
          </a:p>
        </p:txBody>
      </p:sp>
      <p:sp>
        <p:nvSpPr>
          <p:cNvPr id="113" name="矩形 65"/>
          <p:cNvSpPr>
            <a:spLocks noChangeArrowheads="1"/>
          </p:cNvSpPr>
          <p:nvPr/>
        </p:nvSpPr>
        <p:spPr bwMode="auto">
          <a:xfrm>
            <a:off x="1000125" y="1500188"/>
            <a:ext cx="6281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altLang="zh-CN" sz="1200" b="1" dirty="0">
                <a:latin typeface="+mj-ea"/>
                <a:ea typeface="+mj-ea"/>
              </a:rPr>
              <a:t>Flexible perfect production line to bring customers the best economic benefits</a:t>
            </a:r>
            <a:endParaRPr lang="zh-CN" altLang="en-US" sz="1200" b="1" u="sng" dirty="0">
              <a:solidFill>
                <a:srgbClr val="0065B3"/>
              </a:solidFill>
              <a:latin typeface="+mj-ea"/>
              <a:ea typeface="+mj-ea"/>
              <a:cs typeface="Arial" charset="0"/>
            </a:endParaRPr>
          </a:p>
        </p:txBody>
      </p:sp>
      <p:grpSp>
        <p:nvGrpSpPr>
          <p:cNvPr id="32783" name="Group 14"/>
          <p:cNvGrpSpPr>
            <a:grpSpLocks/>
          </p:cNvGrpSpPr>
          <p:nvPr/>
        </p:nvGrpSpPr>
        <p:grpSpPr bwMode="auto">
          <a:xfrm>
            <a:off x="736600" y="5089525"/>
            <a:ext cx="512763" cy="512763"/>
            <a:chOff x="-116897" y="-124637"/>
            <a:chExt cx="1510667" cy="1511228"/>
          </a:xfrm>
        </p:grpSpPr>
        <p:grpSp>
          <p:nvGrpSpPr>
            <p:cNvPr id="32788" name="Group 15"/>
            <p:cNvGrpSpPr>
              <a:grpSpLocks/>
            </p:cNvGrpSpPr>
            <p:nvPr/>
          </p:nvGrpSpPr>
          <p:grpSpPr bwMode="auto">
            <a:xfrm>
              <a:off x="-116897" y="-124637"/>
              <a:ext cx="1510667" cy="1511228"/>
              <a:chOff x="0" y="0"/>
              <a:chExt cx="512064" cy="512064"/>
            </a:xfrm>
          </p:grpSpPr>
          <p:pic>
            <p:nvPicPr>
              <p:cNvPr id="32792" name="椭圆 156"/>
              <p:cNvPicPr>
                <a:picLocks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0" y="0"/>
                <a:ext cx="512064" cy="512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0" name="Text Box 17"/>
              <p:cNvSpPr txBox="1">
                <a:spLocks noChangeArrowheads="1"/>
              </p:cNvSpPr>
              <p:nvPr/>
            </p:nvSpPr>
            <p:spPr bwMode="auto">
              <a:xfrm>
                <a:off x="103047" y="104632"/>
                <a:ext cx="302799" cy="302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tIns="36000" anchor="ctr"/>
              <a:lstStyle/>
              <a:p>
                <a:pPr algn="ctr" defTabSz="914400">
                  <a:lnSpc>
                    <a:spcPct val="90000"/>
                  </a:lnSpc>
                  <a:defRPr/>
                </a:pPr>
                <a:endParaRPr lang="zh-CN" altLang="en-US" sz="1400" b="1">
                  <a:solidFill>
                    <a:srgbClr val="FFFFFF"/>
                  </a:solidFill>
                  <a:latin typeface="+mj-ea"/>
                  <a:ea typeface="+mj-ea"/>
                  <a:cs typeface="Arial" charset="0"/>
                </a:endParaRPr>
              </a:p>
            </p:txBody>
          </p:sp>
        </p:grpSp>
        <p:grpSp>
          <p:nvGrpSpPr>
            <p:cNvPr id="32789" name="Group 18"/>
            <p:cNvGrpSpPr>
              <a:grpSpLocks/>
            </p:cNvGrpSpPr>
            <p:nvPr/>
          </p:nvGrpSpPr>
          <p:grpSpPr bwMode="auto">
            <a:xfrm>
              <a:off x="79619" y="76635"/>
              <a:ext cx="1114641" cy="1110371"/>
              <a:chOff x="-2213" y="1151"/>
              <a:chExt cx="1114642" cy="1110372"/>
            </a:xfrm>
          </p:grpSpPr>
          <p:sp>
            <p:nvSpPr>
              <p:cNvPr id="117" name="椭圆 158"/>
              <p:cNvSpPr>
                <a:spLocks noChangeArrowheads="1"/>
              </p:cNvSpPr>
              <p:nvPr/>
            </p:nvSpPr>
            <p:spPr bwMode="auto">
              <a:xfrm>
                <a:off x="-2295" y="1066"/>
                <a:ext cx="1113122" cy="1108857"/>
              </a:xfrm>
              <a:prstGeom prst="ellipse">
                <a:avLst/>
              </a:prstGeom>
              <a:gradFill rotWithShape="1">
                <a:gsLst>
                  <a:gs pos="0">
                    <a:srgbClr val="235286"/>
                  </a:gs>
                  <a:gs pos="50000">
                    <a:srgbClr val="3679C1"/>
                  </a:gs>
                  <a:gs pos="100000">
                    <a:srgbClr val="4291E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lIns="0" tIns="36000" rIns="0" bIns="0" anchor="ctr"/>
              <a:lstStyle/>
              <a:p>
                <a:pPr algn="ctr" defTabSz="914400">
                  <a:lnSpc>
                    <a:spcPct val="90000"/>
                  </a:lnSpc>
                  <a:defRPr/>
                </a:pPr>
                <a:endParaRPr lang="zh-CN" altLang="en-US" sz="1400" b="1">
                  <a:solidFill>
                    <a:srgbClr val="FFFFFF"/>
                  </a:solidFill>
                  <a:latin typeface="+mj-ea"/>
                  <a:ea typeface="+mj-ea"/>
                  <a:cs typeface="Arial" charset="0"/>
                </a:endParaRPr>
              </a:p>
            </p:txBody>
          </p:sp>
          <p:sp>
            <p:nvSpPr>
              <p:cNvPr id="118" name="椭圆 159"/>
              <p:cNvSpPr>
                <a:spLocks noChangeArrowheads="1"/>
              </p:cNvSpPr>
              <p:nvPr/>
            </p:nvSpPr>
            <p:spPr bwMode="auto">
              <a:xfrm>
                <a:off x="156722" y="19780"/>
                <a:ext cx="799765" cy="589520"/>
              </a:xfrm>
              <a:prstGeom prst="ellipse">
                <a:avLst/>
              </a:prstGeom>
              <a:solidFill>
                <a:schemeClr val="bg1">
                  <a:alpha val="29019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tIns="36000" anchor="ctr"/>
              <a:lstStyle/>
              <a:p>
                <a:pPr algn="ctr" defTabSz="914400">
                  <a:lnSpc>
                    <a:spcPct val="90000"/>
                  </a:lnSpc>
                  <a:defRPr/>
                </a:pPr>
                <a:endParaRPr lang="zh-CN" altLang="en-US" sz="1400" b="1">
                  <a:solidFill>
                    <a:srgbClr val="FFFFFF"/>
                  </a:solidFill>
                  <a:latin typeface="+mj-ea"/>
                  <a:ea typeface="+mj-ea"/>
                  <a:cs typeface="Arial" charset="0"/>
                </a:endParaRPr>
              </a:p>
            </p:txBody>
          </p:sp>
        </p:grpSp>
      </p:grpSp>
      <p:grpSp>
        <p:nvGrpSpPr>
          <p:cNvPr id="32784" name="Group 21"/>
          <p:cNvGrpSpPr>
            <a:grpSpLocks/>
          </p:cNvGrpSpPr>
          <p:nvPr/>
        </p:nvGrpSpPr>
        <p:grpSpPr bwMode="auto">
          <a:xfrm>
            <a:off x="1011238" y="4929188"/>
            <a:ext cx="3846512" cy="892175"/>
            <a:chOff x="0" y="0"/>
            <a:chExt cx="4108704" cy="792480"/>
          </a:xfrm>
        </p:grpSpPr>
        <p:pic>
          <p:nvPicPr>
            <p:cNvPr id="32786" name="任意多边形 155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0"/>
              <a:ext cx="4108704" cy="792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" name="Text Box 23"/>
            <p:cNvSpPr txBox="1">
              <a:spLocks noChangeArrowheads="1"/>
            </p:cNvSpPr>
            <p:nvPr/>
          </p:nvSpPr>
          <p:spPr bwMode="auto">
            <a:xfrm rot="-5400000">
              <a:off x="1657398" y="-1648081"/>
              <a:ext cx="785430" cy="4090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914400">
                <a:defRPr/>
              </a:pPr>
              <a:endParaRPr lang="zh-CN" altLang="en-US" sz="1400">
                <a:solidFill>
                  <a:srgbClr val="FFFFFF"/>
                </a:solidFill>
                <a:latin typeface="+mj-ea"/>
                <a:ea typeface="+mj-ea"/>
                <a:cs typeface="Arial" charset="0"/>
              </a:endParaRPr>
            </a:p>
          </p:txBody>
        </p:sp>
      </p:grpSp>
      <p:sp>
        <p:nvSpPr>
          <p:cNvPr id="124" name="Text Box 9"/>
          <p:cNvSpPr txBox="1">
            <a:spLocks noChangeArrowheads="1"/>
          </p:cNvSpPr>
          <p:nvPr/>
        </p:nvSpPr>
        <p:spPr bwMode="auto">
          <a:xfrm>
            <a:off x="1214438" y="4924425"/>
            <a:ext cx="37623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CN" sz="1600" b="1" dirty="0">
                <a:latin typeface="+mj-ea"/>
                <a:ea typeface="+mj-ea"/>
                <a:cs typeface="Arial" charset="0"/>
              </a:rPr>
              <a:t> </a:t>
            </a:r>
            <a:r>
              <a:rPr lang="en-US" altLang="zh-CN" sz="1600" b="1" dirty="0">
                <a:latin typeface="+mj-ea"/>
                <a:ea typeface="+mj-ea"/>
                <a:cs typeface="Arial" charset="0"/>
              </a:rPr>
              <a:t>PCAP</a:t>
            </a:r>
            <a:endParaRPr lang="en-US" altLang="zh-CN" sz="1600" b="1" dirty="0">
              <a:latin typeface="+mj-ea"/>
              <a:ea typeface="+mj-ea"/>
              <a:cs typeface="Arial" charset="0"/>
            </a:endParaRPr>
          </a:p>
          <a:p>
            <a:pPr defTabSz="914400">
              <a:buFont typeface="Wingdings" pitchFamily="2" charset="2"/>
              <a:buChar char="l"/>
              <a:defRPr/>
            </a:pPr>
            <a:r>
              <a:rPr lang="en-US" altLang="zh-CN" sz="1600" dirty="0">
                <a:latin typeface="+mj-ea"/>
                <a:ea typeface="+mj-ea"/>
                <a:cs typeface="Arial" charset="0"/>
              </a:rPr>
              <a:t>Product Line :  Shenzhen</a:t>
            </a:r>
            <a:r>
              <a:rPr lang="zh-CN" altLang="en-US" sz="1600" dirty="0">
                <a:latin typeface="+mj-ea"/>
                <a:ea typeface="+mj-ea"/>
                <a:cs typeface="Arial" charset="0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charset="0"/>
              </a:rPr>
              <a:t>PCAP</a:t>
            </a:r>
          </a:p>
          <a:p>
            <a:pPr defTabSz="914400">
              <a:defRPr/>
            </a:pPr>
            <a:r>
              <a:rPr lang="en-US" altLang="zh-CN" sz="1600" dirty="0">
                <a:latin typeface="+mj-ea"/>
                <a:ea typeface="+mj-ea"/>
                <a:cs typeface="Arial" charset="0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charset="0"/>
              </a:rPr>
              <a:t>                        Japan</a:t>
            </a:r>
            <a:r>
              <a:rPr lang="zh-CN" altLang="en-US" sz="1600" dirty="0">
                <a:latin typeface="+mj-ea"/>
                <a:ea typeface="+mj-ea"/>
                <a:cs typeface="Arial" charset="0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charset="0"/>
              </a:rPr>
              <a:t>PCAP</a:t>
            </a:r>
          </a:p>
          <a:p>
            <a:pPr defTabSz="914400">
              <a:defRPr/>
            </a:pPr>
            <a:r>
              <a:rPr lang="en-US" altLang="zh-CN" sz="1600" dirty="0">
                <a:latin typeface="+mj-ea"/>
                <a:ea typeface="+mj-ea"/>
                <a:cs typeface="Arial" charset="0"/>
              </a:rPr>
              <a:t>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3" name="Picture 17" descr="TIANMA Profile---Industrial V12 拷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矩形 60"/>
          <p:cNvSpPr>
            <a:spLocks noChangeArrowheads="1"/>
          </p:cNvSpPr>
          <p:nvPr/>
        </p:nvSpPr>
        <p:spPr bwMode="auto">
          <a:xfrm>
            <a:off x="225425" y="993775"/>
            <a:ext cx="468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2400" b="1">
                <a:solidFill>
                  <a:srgbClr val="0065B3"/>
                </a:solidFill>
                <a:latin typeface="+mj-ea"/>
                <a:ea typeface="+mj-ea"/>
              </a:rPr>
              <a:t>&gt;&gt;</a:t>
            </a:r>
            <a:endParaRPr lang="zh-CN" altLang="en-US" sz="2400">
              <a:solidFill>
                <a:srgbClr val="0065B3"/>
              </a:solidFill>
              <a:latin typeface="+mj-ea"/>
              <a:ea typeface="+mj-ea"/>
            </a:endParaRPr>
          </a:p>
        </p:txBody>
      </p:sp>
      <p:sp>
        <p:nvSpPr>
          <p:cNvPr id="3" name="矩形 61"/>
          <p:cNvSpPr>
            <a:spLocks noChangeArrowheads="1"/>
          </p:cNvSpPr>
          <p:nvPr/>
        </p:nvSpPr>
        <p:spPr bwMode="auto">
          <a:xfrm>
            <a:off x="692150" y="993775"/>
            <a:ext cx="6037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2400">
                <a:solidFill>
                  <a:srgbClr val="0065B3"/>
                </a:solidFill>
                <a:latin typeface="+mj-ea"/>
                <a:ea typeface="+mj-ea"/>
              </a:rPr>
              <a:t>Service - Long-term Supply 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28650" y="1412875"/>
            <a:ext cx="77406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marL="342900" indent="-342900">
              <a:buClr>
                <a:srgbClr val="C00000"/>
              </a:buClr>
              <a:buFont typeface="Arial" charset="0"/>
              <a:buChar char="•"/>
              <a:defRPr/>
            </a:pPr>
            <a:r>
              <a:rPr lang="en-US" altLang="zh-CN" sz="1800" b="1" dirty="0">
                <a:latin typeface="+mj-ea"/>
                <a:ea typeface="+mj-ea"/>
                <a:cs typeface="Arial" charset="0"/>
              </a:rPr>
              <a:t>Long-term Supplier Management on Supply Chain </a:t>
            </a:r>
          </a:p>
          <a:p>
            <a:pPr marL="342900" indent="-342900">
              <a:buClr>
                <a:srgbClr val="C00000"/>
              </a:buClr>
              <a:buFont typeface="Arial" charset="0"/>
              <a:buChar char="•"/>
              <a:defRPr/>
            </a:pPr>
            <a:endParaRPr lang="en-US" altLang="zh-CN" sz="1800" b="1" dirty="0">
              <a:latin typeface="+mj-ea"/>
              <a:ea typeface="+mj-ea"/>
              <a:cs typeface="Arial" charset="0"/>
            </a:endParaRPr>
          </a:p>
          <a:p>
            <a:pPr marL="342900" indent="-342900">
              <a:buClr>
                <a:srgbClr val="C00000"/>
              </a:buClr>
              <a:buFont typeface="Arial" charset="0"/>
              <a:buChar char="•"/>
              <a:defRPr/>
            </a:pPr>
            <a:r>
              <a:rPr lang="en-US" altLang="zh-CN" sz="1800" b="1" dirty="0">
                <a:latin typeface="+mj-ea"/>
                <a:ea typeface="+mj-ea"/>
                <a:cs typeface="Arial" charset="0"/>
              </a:rPr>
              <a:t>Professional Team --- PDU</a:t>
            </a:r>
            <a:endParaRPr lang="zh-CN" altLang="en-US" sz="1800" b="1" dirty="0">
              <a:latin typeface="+mj-ea"/>
              <a:ea typeface="+mj-ea"/>
              <a:cs typeface="Arial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39763" y="2420938"/>
            <a:ext cx="3713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marL="342900" indent="-342900">
              <a:buClr>
                <a:srgbClr val="C00000"/>
              </a:buClr>
              <a:buFont typeface="Arial" charset="0"/>
              <a:buChar char="•"/>
              <a:defRPr/>
            </a:pPr>
            <a:r>
              <a:rPr lang="en-US" altLang="zh-CN" sz="1800" b="1" dirty="0">
                <a:latin typeface="+mj-ea"/>
                <a:ea typeface="+mj-ea"/>
                <a:cs typeface="Arial" charset="0"/>
              </a:rPr>
              <a:t>Continuous Investment</a:t>
            </a:r>
            <a:endParaRPr lang="zh-CN" altLang="en-US" sz="1800" b="1" dirty="0">
              <a:latin typeface="+mj-ea"/>
              <a:ea typeface="+mj-ea"/>
              <a:cs typeface="Arial" charset="0"/>
            </a:endParaRPr>
          </a:p>
        </p:txBody>
      </p:sp>
      <p:grpSp>
        <p:nvGrpSpPr>
          <p:cNvPr id="34821" name="Group 2"/>
          <p:cNvGrpSpPr>
            <a:grpSpLocks/>
          </p:cNvGrpSpPr>
          <p:nvPr/>
        </p:nvGrpSpPr>
        <p:grpSpPr bwMode="auto">
          <a:xfrm>
            <a:off x="1358900" y="4584700"/>
            <a:ext cx="6097588" cy="1368425"/>
            <a:chOff x="-9968" y="2103"/>
            <a:chExt cx="8299372" cy="1593189"/>
          </a:xfrm>
        </p:grpSpPr>
        <p:grpSp>
          <p:nvGrpSpPr>
            <p:cNvPr id="34828" name="Group 3"/>
            <p:cNvGrpSpPr>
              <a:grpSpLocks/>
            </p:cNvGrpSpPr>
            <p:nvPr/>
          </p:nvGrpSpPr>
          <p:grpSpPr bwMode="auto">
            <a:xfrm>
              <a:off x="2068" y="2103"/>
              <a:ext cx="8275299" cy="1005447"/>
              <a:chOff x="0" y="0"/>
              <a:chExt cx="8382000" cy="1396507"/>
            </a:xfrm>
          </p:grpSpPr>
          <p:pic>
            <p:nvPicPr>
              <p:cNvPr id="34830" name="梯形 36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0"/>
                <a:ext cx="8382000" cy="13959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 Box 5"/>
              <p:cNvSpPr txBox="1">
                <a:spLocks noChangeArrowheads="1"/>
              </p:cNvSpPr>
              <p:nvPr/>
            </p:nvSpPr>
            <p:spPr bwMode="auto">
              <a:xfrm>
                <a:off x="1360057" y="223339"/>
                <a:ext cx="5661888" cy="1173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srgbClr val="FFFFFF"/>
                  </a:solidFill>
                  <a:latin typeface="+mj-ea"/>
                  <a:ea typeface="+mj-ea"/>
                </a:endParaRPr>
              </a:p>
            </p:txBody>
          </p:sp>
        </p:grpSp>
        <p:pic>
          <p:nvPicPr>
            <p:cNvPr id="34829" name="矩形 37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9968" y="1007173"/>
              <a:ext cx="8299372" cy="588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文本框 36"/>
          <p:cNvSpPr txBox="1">
            <a:spLocks noChangeArrowheads="1"/>
          </p:cNvSpPr>
          <p:nvPr/>
        </p:nvSpPr>
        <p:spPr bwMode="auto">
          <a:xfrm>
            <a:off x="4572000" y="3319463"/>
            <a:ext cx="11525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>
              <a:defRPr/>
            </a:pPr>
            <a:r>
              <a:rPr lang="en-US" altLang="zh-CN" sz="1200" b="1">
                <a:solidFill>
                  <a:srgbClr val="0065B3"/>
                </a:solidFill>
                <a:latin typeface="+mj-ea"/>
                <a:ea typeface="+mj-ea"/>
              </a:rPr>
              <a:t>44kk/M~4.0” </a:t>
            </a:r>
            <a:endParaRPr lang="zh-CN" altLang="en-US" sz="1200" b="1">
              <a:solidFill>
                <a:srgbClr val="0065B3"/>
              </a:solidFill>
              <a:latin typeface="+mj-ea"/>
              <a:ea typeface="+mj-ea"/>
            </a:endParaRPr>
          </a:p>
        </p:txBody>
      </p:sp>
      <p:sp>
        <p:nvSpPr>
          <p:cNvPr id="13" name="右箭头 26"/>
          <p:cNvSpPr>
            <a:spLocks/>
          </p:cNvSpPr>
          <p:nvPr/>
        </p:nvSpPr>
        <p:spPr bwMode="auto">
          <a:xfrm rot="19371383">
            <a:off x="2168525" y="4376738"/>
            <a:ext cx="3998913" cy="1123950"/>
          </a:xfrm>
          <a:custGeom>
            <a:avLst/>
            <a:gdLst>
              <a:gd name="T0" fmla="*/ 0 w 16847113"/>
              <a:gd name="T1" fmla="*/ 0 h 5023619"/>
              <a:gd name="T2" fmla="*/ 0 w 16847113"/>
              <a:gd name="T3" fmla="*/ 0 h 5023619"/>
              <a:gd name="T4" fmla="*/ 0 w 16847113"/>
              <a:gd name="T5" fmla="*/ 0 h 5023619"/>
              <a:gd name="T6" fmla="*/ 0 w 16847113"/>
              <a:gd name="T7" fmla="*/ 0 h 5023619"/>
              <a:gd name="T8" fmla="*/ 0 w 16847113"/>
              <a:gd name="T9" fmla="*/ 0 h 5023619"/>
              <a:gd name="T10" fmla="*/ 0 w 16847113"/>
              <a:gd name="T11" fmla="*/ 0 h 5023619"/>
              <a:gd name="T12" fmla="*/ 0 w 16847113"/>
              <a:gd name="T13" fmla="*/ 0 h 5023619"/>
              <a:gd name="T14" fmla="*/ 0 w 16847113"/>
              <a:gd name="T15" fmla="*/ 0 h 50236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847113"/>
              <a:gd name="T25" fmla="*/ 0 h 5023619"/>
              <a:gd name="T26" fmla="*/ 16847113 w 16847113"/>
              <a:gd name="T27" fmla="*/ 5023619 h 502361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847113" h="5023619">
                <a:moveTo>
                  <a:pt x="-1" y="-1"/>
                </a:moveTo>
                <a:cubicBezTo>
                  <a:pt x="5389408" y="2010468"/>
                  <a:pt x="12714874" y="3242708"/>
                  <a:pt x="15926984" y="3643427"/>
                </a:cubicBezTo>
                <a:lnTo>
                  <a:pt x="15926984" y="3183362"/>
                </a:lnTo>
                <a:lnTo>
                  <a:pt x="16847113" y="4103491"/>
                </a:lnTo>
                <a:lnTo>
                  <a:pt x="15926984" y="5023620"/>
                </a:lnTo>
                <a:lnTo>
                  <a:pt x="15926984" y="4563556"/>
                </a:lnTo>
                <a:lnTo>
                  <a:pt x="4018291" y="3049400"/>
                </a:lnTo>
                <a:lnTo>
                  <a:pt x="-1" y="-1"/>
                </a:lnTo>
                <a:close/>
              </a:path>
            </a:pathLst>
          </a:custGeom>
          <a:gradFill rotWithShape="0">
            <a:gsLst>
              <a:gs pos="0">
                <a:srgbClr val="FF0000">
                  <a:alpha val="15999"/>
                </a:srgbClr>
              </a:gs>
              <a:gs pos="100000">
                <a:srgbClr val="FF0000">
                  <a:alpha val="9998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latin typeface="+mj-ea"/>
              <a:ea typeface="+mj-ea"/>
            </a:endParaRPr>
          </a:p>
        </p:txBody>
      </p:sp>
      <p:sp>
        <p:nvSpPr>
          <p:cNvPr id="14" name="文本框 35"/>
          <p:cNvSpPr txBox="1">
            <a:spLocks noChangeArrowheads="1"/>
          </p:cNvSpPr>
          <p:nvPr/>
        </p:nvSpPr>
        <p:spPr bwMode="auto">
          <a:xfrm>
            <a:off x="1760538" y="4560888"/>
            <a:ext cx="11493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>
              <a:defRPr/>
            </a:pPr>
            <a:r>
              <a:rPr lang="en-US" altLang="zh-CN" sz="1200" b="1">
                <a:solidFill>
                  <a:srgbClr val="0065B3"/>
                </a:solidFill>
                <a:latin typeface="+mj-ea"/>
                <a:ea typeface="+mj-ea"/>
              </a:rPr>
              <a:t>3.4kk/M~4.0”</a:t>
            </a:r>
          </a:p>
        </p:txBody>
      </p:sp>
      <p:sp>
        <p:nvSpPr>
          <p:cNvPr id="15" name="文本框 37"/>
          <p:cNvSpPr txBox="1">
            <a:spLocks noChangeArrowheads="1"/>
          </p:cNvSpPr>
          <p:nvPr/>
        </p:nvSpPr>
        <p:spPr bwMode="auto">
          <a:xfrm>
            <a:off x="2746375" y="3611563"/>
            <a:ext cx="11525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>
              <a:defRPr/>
            </a:pPr>
            <a:r>
              <a:rPr lang="en-US" altLang="zh-CN" sz="1200" b="1">
                <a:solidFill>
                  <a:srgbClr val="0065B3"/>
                </a:solidFill>
                <a:latin typeface="+mj-ea"/>
                <a:ea typeface="+mj-ea"/>
              </a:rPr>
              <a:t>34kk/M~4.0” </a:t>
            </a:r>
            <a:endParaRPr lang="zh-CN" altLang="en-US" sz="1200" b="1">
              <a:solidFill>
                <a:srgbClr val="0065B3"/>
              </a:solidFill>
              <a:latin typeface="+mj-ea"/>
              <a:ea typeface="+mj-ea"/>
            </a:endParaRPr>
          </a:p>
        </p:txBody>
      </p:sp>
      <p:graphicFrame>
        <p:nvGraphicFramePr>
          <p:cNvPr id="16" name="图表 15"/>
          <p:cNvGraphicFramePr/>
          <p:nvPr/>
        </p:nvGraphicFramePr>
        <p:xfrm>
          <a:off x="1176291" y="2855908"/>
          <a:ext cx="61817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09575" y="5734050"/>
            <a:ext cx="8734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marL="342900" indent="-342900">
              <a:buClr>
                <a:srgbClr val="C00000"/>
              </a:buClr>
              <a:buFont typeface="Arial" charset="0"/>
              <a:buChar char="•"/>
              <a:defRPr/>
            </a:pPr>
            <a:r>
              <a:rPr lang="en-US" altLang="zh-CN" sz="1800" b="1" dirty="0">
                <a:latin typeface="+mj-ea"/>
                <a:ea typeface="+mj-ea"/>
                <a:cs typeface="Arial" charset="0"/>
              </a:rPr>
              <a:t>Flexible Production </a:t>
            </a:r>
            <a:r>
              <a:rPr lang="en-US" altLang="zh-CN" sz="1800" b="1" dirty="0">
                <a:latin typeface="+mj-ea"/>
                <a:ea typeface="+mj-ea"/>
                <a:cs typeface="Arial" charset="0"/>
              </a:rPr>
              <a:t>Line</a:t>
            </a:r>
          </a:p>
          <a:p>
            <a:pPr marL="342900" indent="-342900">
              <a:buClr>
                <a:srgbClr val="C00000"/>
              </a:buClr>
              <a:defRPr/>
            </a:pPr>
            <a:r>
              <a:rPr lang="en-US" altLang="zh-CN" sz="1800" b="1" dirty="0">
                <a:latin typeface="+mj-ea"/>
                <a:ea typeface="+mj-ea"/>
                <a:cs typeface="Arial" charset="0"/>
              </a:rPr>
              <a:t>     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  <a:cs typeface="Arial" pitchFamily="34" charset="0"/>
              </a:rPr>
              <a:t>( TN/STN/G2.5/G3/G4.5/G5/G5.5/G6/AMOLED/ PCAP)</a:t>
            </a:r>
            <a:endParaRPr lang="en-US" altLang="zh-CN" sz="1600" b="1" dirty="0">
              <a:latin typeface="+mj-ea"/>
              <a:ea typeface="+mj-ea"/>
              <a:cs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69" name="Picture 29" descr="TIANMA Profile---Industrial V12 拷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同心圆 1"/>
          <p:cNvSpPr/>
          <p:nvPr/>
        </p:nvSpPr>
        <p:spPr>
          <a:xfrm>
            <a:off x="2681288" y="1862138"/>
            <a:ext cx="3781425" cy="3781425"/>
          </a:xfrm>
          <a:prstGeom prst="donut">
            <a:avLst>
              <a:gd name="adj" fmla="val 3136"/>
            </a:avLst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  <a:lin ang="13200000" scaled="0"/>
            <a:tileRect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grpSp>
        <p:nvGrpSpPr>
          <p:cNvPr id="3" name="组合 98"/>
          <p:cNvGrpSpPr/>
          <p:nvPr/>
        </p:nvGrpSpPr>
        <p:grpSpPr>
          <a:xfrm>
            <a:off x="4055119" y="1119172"/>
            <a:ext cx="1242000" cy="1242000"/>
            <a:chOff x="6972066" y="1633301"/>
            <a:chExt cx="1080000" cy="1080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椭圆 3"/>
            <p:cNvSpPr/>
            <p:nvPr/>
          </p:nvSpPr>
          <p:spPr>
            <a:xfrm>
              <a:off x="7080066" y="1741301"/>
              <a:ext cx="864000" cy="864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972066" y="1633301"/>
              <a:ext cx="1080000" cy="10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Wide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View</a:t>
              </a:r>
              <a:endParaRPr lang="en-US" altLang="zh-C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7211900" y="1760733"/>
              <a:ext cx="600333" cy="31359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</p:grpSp>
      <p:grpSp>
        <p:nvGrpSpPr>
          <p:cNvPr id="7" name="组合 102"/>
          <p:cNvGrpSpPr/>
          <p:nvPr/>
        </p:nvGrpSpPr>
        <p:grpSpPr>
          <a:xfrm>
            <a:off x="2615620" y="1619238"/>
            <a:ext cx="1242000" cy="1242000"/>
            <a:chOff x="6972066" y="1633301"/>
            <a:chExt cx="1080000" cy="1080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椭圆 7"/>
            <p:cNvSpPr/>
            <p:nvPr/>
          </p:nvSpPr>
          <p:spPr>
            <a:xfrm>
              <a:off x="7080066" y="1741301"/>
              <a:ext cx="864000" cy="864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  <p:sp>
          <p:nvSpPr>
            <p:cNvPr id="9" name="椭圆 6"/>
            <p:cNvSpPr/>
            <p:nvPr/>
          </p:nvSpPr>
          <p:spPr>
            <a:xfrm>
              <a:off x="6972066" y="1633301"/>
              <a:ext cx="1080000" cy="10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3D</a:t>
              </a:r>
            </a:p>
          </p:txBody>
        </p:sp>
        <p:sp>
          <p:nvSpPr>
            <p:cNvPr id="10" name="椭圆 9"/>
            <p:cNvSpPr/>
            <p:nvPr/>
          </p:nvSpPr>
          <p:spPr>
            <a:xfrm>
              <a:off x="7211900" y="1760733"/>
              <a:ext cx="600333" cy="31359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</p:grpSp>
      <p:grpSp>
        <p:nvGrpSpPr>
          <p:cNvPr id="11" name="组合 106"/>
          <p:cNvGrpSpPr/>
          <p:nvPr/>
        </p:nvGrpSpPr>
        <p:grpSpPr>
          <a:xfrm>
            <a:off x="5643570" y="2047866"/>
            <a:ext cx="1240130" cy="1276367"/>
            <a:chOff x="6972066" y="1633301"/>
            <a:chExt cx="1080000" cy="1080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椭圆 11"/>
            <p:cNvSpPr/>
            <p:nvPr/>
          </p:nvSpPr>
          <p:spPr>
            <a:xfrm>
              <a:off x="7080066" y="1741301"/>
              <a:ext cx="864000" cy="864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  <p:sp>
          <p:nvSpPr>
            <p:cNvPr id="13" name="椭圆 6"/>
            <p:cNvSpPr/>
            <p:nvPr/>
          </p:nvSpPr>
          <p:spPr>
            <a:xfrm>
              <a:off x="6972066" y="1633301"/>
              <a:ext cx="1080000" cy="10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b="1" dirty="0" err="1">
                  <a:solidFill>
                    <a:schemeClr val="bg1"/>
                  </a:solidFill>
                  <a:latin typeface="+mj-ea"/>
                  <a:ea typeface="+mj-ea"/>
                  <a:cs typeface="Arial" charset="0"/>
                </a:rPr>
                <a:t>Transf</a:t>
              </a:r>
              <a:endParaRPr lang="en-US" altLang="zh-CN" sz="1400" b="1" dirty="0">
                <a:solidFill>
                  <a:schemeClr val="bg1"/>
                </a:solidFill>
                <a:latin typeface="+mj-ea"/>
                <a:ea typeface="+mj-ea"/>
                <a:cs typeface="Arial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b="1" dirty="0">
                  <a:solidFill>
                    <a:schemeClr val="bg1"/>
                  </a:solidFill>
                  <a:latin typeface="+mj-ea"/>
                  <a:ea typeface="+mj-ea"/>
                  <a:cs typeface="Arial" charset="0"/>
                </a:rPr>
                <a:t>-</a:t>
              </a:r>
              <a:r>
                <a:rPr lang="en-US" altLang="zh-CN" sz="1400" b="1" dirty="0" err="1">
                  <a:solidFill>
                    <a:schemeClr val="bg1"/>
                  </a:solidFill>
                  <a:latin typeface="+mj-ea"/>
                  <a:ea typeface="+mj-ea"/>
                  <a:cs typeface="Arial" charset="0"/>
                </a:rPr>
                <a:t>lective</a:t>
              </a:r>
              <a:endParaRPr lang="zh-CN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7211900" y="1760733"/>
              <a:ext cx="600333" cy="31359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</p:grpSp>
      <p:grpSp>
        <p:nvGrpSpPr>
          <p:cNvPr id="15" name="组合 113"/>
          <p:cNvGrpSpPr/>
          <p:nvPr/>
        </p:nvGrpSpPr>
        <p:grpSpPr>
          <a:xfrm>
            <a:off x="5786446" y="3333750"/>
            <a:ext cx="1242000" cy="1242000"/>
            <a:chOff x="6972066" y="1633301"/>
            <a:chExt cx="1080000" cy="1080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6" name="椭圆 15"/>
            <p:cNvSpPr/>
            <p:nvPr/>
          </p:nvSpPr>
          <p:spPr>
            <a:xfrm>
              <a:off x="7080066" y="1741301"/>
              <a:ext cx="864000" cy="864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  <p:sp>
          <p:nvSpPr>
            <p:cNvPr id="17" name="椭圆 6"/>
            <p:cNvSpPr/>
            <p:nvPr/>
          </p:nvSpPr>
          <p:spPr>
            <a:xfrm>
              <a:off x="6972066" y="1633301"/>
              <a:ext cx="1080000" cy="10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High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Resolution</a:t>
              </a:r>
              <a:endParaRPr lang="en-US" altLang="zh-C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7211900" y="1760733"/>
              <a:ext cx="600333" cy="31359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</p:grpSp>
      <p:sp>
        <p:nvSpPr>
          <p:cNvPr id="19" name="椭圆 18"/>
          <p:cNvSpPr/>
          <p:nvPr/>
        </p:nvSpPr>
        <p:spPr>
          <a:xfrm>
            <a:off x="4271963" y="5200650"/>
            <a:ext cx="600075" cy="31432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b="1" dirty="0">
              <a:latin typeface="+mj-ea"/>
              <a:ea typeface="+mj-ea"/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5302250" y="1347788"/>
            <a:ext cx="3565525" cy="541337"/>
          </a:xfrm>
          <a:custGeom>
            <a:avLst/>
            <a:gdLst>
              <a:gd name="connsiteX0" fmla="*/ 0 w 3247912"/>
              <a:gd name="connsiteY0" fmla="*/ 0 h 446081"/>
              <a:gd name="connsiteX1" fmla="*/ 1358802 w 3247912"/>
              <a:gd name="connsiteY1" fmla="*/ 0 h 446081"/>
              <a:gd name="connsiteX2" fmla="*/ 1889110 w 3247912"/>
              <a:gd name="connsiteY2" fmla="*/ 0 h 446081"/>
              <a:gd name="connsiteX3" fmla="*/ 3247912 w 3247912"/>
              <a:gd name="connsiteY3" fmla="*/ 0 h 446081"/>
              <a:gd name="connsiteX4" fmla="*/ 3247912 w 3247912"/>
              <a:gd name="connsiteY4" fmla="*/ 446081 h 446081"/>
              <a:gd name="connsiteX5" fmla="*/ 1889110 w 3247912"/>
              <a:gd name="connsiteY5" fmla="*/ 446081 h 446081"/>
              <a:gd name="connsiteX6" fmla="*/ 1365620 w 3247912"/>
              <a:gd name="connsiteY6" fmla="*/ 446081 h 446081"/>
              <a:gd name="connsiteX7" fmla="*/ 6818 w 3247912"/>
              <a:gd name="connsiteY7" fmla="*/ 446081 h 446081"/>
              <a:gd name="connsiteX8" fmla="*/ 33200 w 3247912"/>
              <a:gd name="connsiteY8" fmla="*/ 397475 h 446081"/>
              <a:gd name="connsiteX9" fmla="*/ 67149 w 3247912"/>
              <a:gd name="connsiteY9" fmla="*/ 229321 h 446081"/>
              <a:gd name="connsiteX10" fmla="*/ 33200 w 3247912"/>
              <a:gd name="connsiteY10" fmla="*/ 61167 h 446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47912" h="446081">
                <a:moveTo>
                  <a:pt x="0" y="0"/>
                </a:moveTo>
                <a:lnTo>
                  <a:pt x="1358802" y="0"/>
                </a:lnTo>
                <a:lnTo>
                  <a:pt x="1889110" y="0"/>
                </a:lnTo>
                <a:lnTo>
                  <a:pt x="3247912" y="0"/>
                </a:lnTo>
                <a:lnTo>
                  <a:pt x="3247912" y="446081"/>
                </a:lnTo>
                <a:lnTo>
                  <a:pt x="1889110" y="446081"/>
                </a:lnTo>
                <a:lnTo>
                  <a:pt x="1365620" y="446081"/>
                </a:lnTo>
                <a:lnTo>
                  <a:pt x="6818" y="446081"/>
                </a:lnTo>
                <a:lnTo>
                  <a:pt x="33200" y="397475"/>
                </a:lnTo>
                <a:cubicBezTo>
                  <a:pt x="55061" y="345791"/>
                  <a:pt x="67149" y="288968"/>
                  <a:pt x="67149" y="229321"/>
                </a:cubicBezTo>
                <a:cubicBezTo>
                  <a:pt x="67149" y="169674"/>
                  <a:pt x="55061" y="112851"/>
                  <a:pt x="33200" y="61167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rgbClr val="4C8AC3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chemeClr val="tx1"/>
                </a:solidFill>
                <a:latin typeface="+mj-ea"/>
                <a:ea typeface="+mj-ea"/>
              </a:rPr>
              <a:t>Viewing Angle</a:t>
            </a:r>
            <a:r>
              <a:rPr lang="zh-CN" altLang="en-US" sz="1200" dirty="0">
                <a:solidFill>
                  <a:schemeClr val="tx1"/>
                </a:solidFill>
                <a:latin typeface="+mj-ea"/>
                <a:ea typeface="+mj-ea"/>
              </a:rPr>
              <a:t>（</a:t>
            </a:r>
            <a:r>
              <a:rPr lang="en-US" altLang="zh-CN" sz="1200" dirty="0">
                <a:solidFill>
                  <a:schemeClr val="tx1"/>
                </a:solidFill>
                <a:latin typeface="+mj-ea"/>
                <a:ea typeface="+mj-ea"/>
              </a:rPr>
              <a:t>U/D/L/R</a:t>
            </a:r>
            <a:r>
              <a:rPr lang="zh-CN" altLang="en-US" sz="1200" dirty="0">
                <a:solidFill>
                  <a:schemeClr val="tx1"/>
                </a:solidFill>
                <a:latin typeface="+mj-ea"/>
                <a:ea typeface="+mj-ea"/>
              </a:rPr>
              <a:t>）</a:t>
            </a:r>
            <a:r>
              <a:rPr lang="zh-CN" altLang="en-US" sz="1200" dirty="0">
                <a:solidFill>
                  <a:schemeClr val="tx1"/>
                </a:solidFill>
                <a:latin typeface="+mj-ea"/>
                <a:ea typeface="+mj-ea"/>
              </a:rPr>
              <a:t>：</a:t>
            </a:r>
            <a:r>
              <a:rPr lang="en-US" altLang="zh-CN" sz="1200" dirty="0">
                <a:solidFill>
                  <a:schemeClr val="tx1"/>
                </a:solidFill>
                <a:latin typeface="+mj-ea"/>
                <a:ea typeface="+mj-ea"/>
              </a:rPr>
              <a:t>85/85/85/85</a:t>
            </a:r>
            <a:endParaRPr lang="zh-CN" altLang="en-US" sz="12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1" name="任意多边形 20"/>
          <p:cNvSpPr/>
          <p:nvPr/>
        </p:nvSpPr>
        <p:spPr>
          <a:xfrm>
            <a:off x="6786563" y="2401888"/>
            <a:ext cx="2035175" cy="574675"/>
          </a:xfrm>
          <a:custGeom>
            <a:avLst/>
            <a:gdLst>
              <a:gd name="connsiteX0" fmla="*/ 0 w 2433814"/>
              <a:gd name="connsiteY0" fmla="*/ 0 h 504000"/>
              <a:gd name="connsiteX1" fmla="*/ 1430797 w 2433814"/>
              <a:gd name="connsiteY1" fmla="*/ 0 h 504000"/>
              <a:gd name="connsiteX2" fmla="*/ 1989203 w 2433814"/>
              <a:gd name="connsiteY2" fmla="*/ 0 h 504000"/>
              <a:gd name="connsiteX3" fmla="*/ 2433814 w 2433814"/>
              <a:gd name="connsiteY3" fmla="*/ 0 h 504000"/>
              <a:gd name="connsiteX4" fmla="*/ 2433814 w 2433814"/>
              <a:gd name="connsiteY4" fmla="*/ 504000 h 504000"/>
              <a:gd name="connsiteX5" fmla="*/ 1989203 w 2433814"/>
              <a:gd name="connsiteY5" fmla="*/ 504000 h 504000"/>
              <a:gd name="connsiteX6" fmla="*/ 1437976 w 2433814"/>
              <a:gd name="connsiteY6" fmla="*/ 504000 h 504000"/>
              <a:gd name="connsiteX7" fmla="*/ 7179 w 2433814"/>
              <a:gd name="connsiteY7" fmla="*/ 504000 h 504000"/>
              <a:gd name="connsiteX8" fmla="*/ 34959 w 2433814"/>
              <a:gd name="connsiteY8" fmla="*/ 449083 h 504000"/>
              <a:gd name="connsiteX9" fmla="*/ 70707 w 2433814"/>
              <a:gd name="connsiteY9" fmla="*/ 259096 h 504000"/>
              <a:gd name="connsiteX10" fmla="*/ 34959 w 2433814"/>
              <a:gd name="connsiteY10" fmla="*/ 69109 h 504000"/>
              <a:gd name="connsiteX11" fmla="*/ 0 w 2433814"/>
              <a:gd name="connsiteY11" fmla="*/ 0 h 5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3814" h="504000">
                <a:moveTo>
                  <a:pt x="0" y="0"/>
                </a:moveTo>
                <a:lnTo>
                  <a:pt x="1430797" y="0"/>
                </a:lnTo>
                <a:lnTo>
                  <a:pt x="1989203" y="0"/>
                </a:lnTo>
                <a:lnTo>
                  <a:pt x="2433814" y="0"/>
                </a:lnTo>
                <a:lnTo>
                  <a:pt x="2433814" y="504000"/>
                </a:lnTo>
                <a:lnTo>
                  <a:pt x="1989203" y="504000"/>
                </a:lnTo>
                <a:lnTo>
                  <a:pt x="1437976" y="504000"/>
                </a:lnTo>
                <a:lnTo>
                  <a:pt x="7179" y="504000"/>
                </a:lnTo>
                <a:lnTo>
                  <a:pt x="34959" y="449083"/>
                </a:lnTo>
                <a:cubicBezTo>
                  <a:pt x="57979" y="390689"/>
                  <a:pt x="70707" y="326488"/>
                  <a:pt x="70707" y="259096"/>
                </a:cubicBezTo>
                <a:cubicBezTo>
                  <a:pt x="70707" y="191705"/>
                  <a:pt x="57979" y="127504"/>
                  <a:pt x="34959" y="6910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4C8AC3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schemeClr val="tx1"/>
                </a:solidFill>
                <a:latin typeface="+mj-ea"/>
                <a:ea typeface="+mj-ea"/>
                <a:cs typeface="Arial" charset="0"/>
              </a:rPr>
              <a:t>Outdoor Visible</a:t>
            </a:r>
            <a:endParaRPr lang="en-US" altLang="zh-CN" sz="1200" dirty="0">
              <a:solidFill>
                <a:schemeClr val="tx1"/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22" name="任意多边形 21"/>
          <p:cNvSpPr/>
          <p:nvPr/>
        </p:nvSpPr>
        <p:spPr>
          <a:xfrm>
            <a:off x="6929438" y="3686175"/>
            <a:ext cx="1892300" cy="576263"/>
          </a:xfrm>
          <a:custGeom>
            <a:avLst/>
            <a:gdLst>
              <a:gd name="connsiteX0" fmla="*/ 0 w 2220045"/>
              <a:gd name="connsiteY0" fmla="*/ 0 h 504000"/>
              <a:gd name="connsiteX1" fmla="*/ 1430797 w 2220045"/>
              <a:gd name="connsiteY1" fmla="*/ 0 h 504000"/>
              <a:gd name="connsiteX2" fmla="*/ 1989203 w 2220045"/>
              <a:gd name="connsiteY2" fmla="*/ 0 h 504000"/>
              <a:gd name="connsiteX3" fmla="*/ 2220045 w 2220045"/>
              <a:gd name="connsiteY3" fmla="*/ 0 h 504000"/>
              <a:gd name="connsiteX4" fmla="*/ 2220045 w 2220045"/>
              <a:gd name="connsiteY4" fmla="*/ 504000 h 504000"/>
              <a:gd name="connsiteX5" fmla="*/ 1989203 w 2220045"/>
              <a:gd name="connsiteY5" fmla="*/ 504000 h 504000"/>
              <a:gd name="connsiteX6" fmla="*/ 1437976 w 2220045"/>
              <a:gd name="connsiteY6" fmla="*/ 504000 h 504000"/>
              <a:gd name="connsiteX7" fmla="*/ 7179 w 2220045"/>
              <a:gd name="connsiteY7" fmla="*/ 504000 h 504000"/>
              <a:gd name="connsiteX8" fmla="*/ 34959 w 2220045"/>
              <a:gd name="connsiteY8" fmla="*/ 449083 h 504000"/>
              <a:gd name="connsiteX9" fmla="*/ 70707 w 2220045"/>
              <a:gd name="connsiteY9" fmla="*/ 259096 h 504000"/>
              <a:gd name="connsiteX10" fmla="*/ 34959 w 2220045"/>
              <a:gd name="connsiteY10" fmla="*/ 69109 h 504000"/>
              <a:gd name="connsiteX11" fmla="*/ 0 w 2220045"/>
              <a:gd name="connsiteY11" fmla="*/ 0 h 5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20045" h="504000">
                <a:moveTo>
                  <a:pt x="0" y="0"/>
                </a:moveTo>
                <a:lnTo>
                  <a:pt x="1430797" y="0"/>
                </a:lnTo>
                <a:lnTo>
                  <a:pt x="1989203" y="0"/>
                </a:lnTo>
                <a:lnTo>
                  <a:pt x="2220045" y="0"/>
                </a:lnTo>
                <a:lnTo>
                  <a:pt x="2220045" y="504000"/>
                </a:lnTo>
                <a:lnTo>
                  <a:pt x="1989203" y="504000"/>
                </a:lnTo>
                <a:lnTo>
                  <a:pt x="1437976" y="504000"/>
                </a:lnTo>
                <a:lnTo>
                  <a:pt x="7179" y="504000"/>
                </a:lnTo>
                <a:lnTo>
                  <a:pt x="34959" y="449083"/>
                </a:lnTo>
                <a:cubicBezTo>
                  <a:pt x="57979" y="390689"/>
                  <a:pt x="70707" y="326488"/>
                  <a:pt x="70707" y="259096"/>
                </a:cubicBezTo>
                <a:cubicBezTo>
                  <a:pt x="70707" y="191705"/>
                  <a:pt x="57979" y="127504"/>
                  <a:pt x="34959" y="6910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4C8AC3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chemeClr val="tx1"/>
                </a:solidFill>
                <a:latin typeface="+mj-ea"/>
                <a:ea typeface="+mj-ea"/>
              </a:rPr>
              <a:t>Resolution: WQHD , 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/>
                </a:solidFill>
                <a:latin typeface="+mj-ea"/>
                <a:ea typeface="+mj-ea"/>
              </a:rPr>
              <a:t>≥</a:t>
            </a:r>
            <a:r>
              <a:rPr lang="en-US" altLang="zh-CN" sz="1200" dirty="0">
                <a:solidFill>
                  <a:schemeClr val="tx1"/>
                </a:solidFill>
                <a:latin typeface="+mj-ea"/>
                <a:ea typeface="+mj-ea"/>
              </a:rPr>
              <a:t>200 </a:t>
            </a:r>
            <a:r>
              <a:rPr lang="en-US" altLang="zh-CN" sz="1200" dirty="0" err="1">
                <a:solidFill>
                  <a:schemeClr val="tx1"/>
                </a:solidFill>
                <a:latin typeface="+mj-ea"/>
                <a:ea typeface="+mj-ea"/>
              </a:rPr>
              <a:t>ppi</a:t>
            </a:r>
            <a:endParaRPr lang="en-US" altLang="zh-CN" sz="12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3" name="任意多边形 22"/>
          <p:cNvSpPr/>
          <p:nvPr/>
        </p:nvSpPr>
        <p:spPr>
          <a:xfrm flipH="1">
            <a:off x="7938" y="3322638"/>
            <a:ext cx="2243137" cy="654050"/>
          </a:xfrm>
          <a:custGeom>
            <a:avLst/>
            <a:gdLst>
              <a:gd name="connsiteX0" fmla="*/ 2242760 w 2242760"/>
              <a:gd name="connsiteY0" fmla="*/ 0 h 504000"/>
              <a:gd name="connsiteX1" fmla="*/ 1989203 w 2242760"/>
              <a:gd name="connsiteY1" fmla="*/ 0 h 504000"/>
              <a:gd name="connsiteX2" fmla="*/ 1430797 w 2242760"/>
              <a:gd name="connsiteY2" fmla="*/ 0 h 504000"/>
              <a:gd name="connsiteX3" fmla="*/ 0 w 2242760"/>
              <a:gd name="connsiteY3" fmla="*/ 0 h 504000"/>
              <a:gd name="connsiteX4" fmla="*/ 34959 w 2242760"/>
              <a:gd name="connsiteY4" fmla="*/ 69109 h 504000"/>
              <a:gd name="connsiteX5" fmla="*/ 70707 w 2242760"/>
              <a:gd name="connsiteY5" fmla="*/ 259096 h 504000"/>
              <a:gd name="connsiteX6" fmla="*/ 34959 w 2242760"/>
              <a:gd name="connsiteY6" fmla="*/ 449083 h 504000"/>
              <a:gd name="connsiteX7" fmla="*/ 7179 w 2242760"/>
              <a:gd name="connsiteY7" fmla="*/ 504000 h 504000"/>
              <a:gd name="connsiteX8" fmla="*/ 1437976 w 2242760"/>
              <a:gd name="connsiteY8" fmla="*/ 504000 h 504000"/>
              <a:gd name="connsiteX9" fmla="*/ 1989203 w 2242760"/>
              <a:gd name="connsiteY9" fmla="*/ 504000 h 504000"/>
              <a:gd name="connsiteX10" fmla="*/ 2242760 w 2242760"/>
              <a:gd name="connsiteY10" fmla="*/ 504000 h 504000"/>
              <a:gd name="connsiteX11" fmla="*/ 2242760 w 2242760"/>
              <a:gd name="connsiteY11" fmla="*/ 0 h 5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42760" h="504000">
                <a:moveTo>
                  <a:pt x="2242760" y="0"/>
                </a:moveTo>
                <a:lnTo>
                  <a:pt x="1989203" y="0"/>
                </a:lnTo>
                <a:lnTo>
                  <a:pt x="1430797" y="0"/>
                </a:lnTo>
                <a:lnTo>
                  <a:pt x="0" y="0"/>
                </a:lnTo>
                <a:lnTo>
                  <a:pt x="34959" y="69109"/>
                </a:lnTo>
                <a:cubicBezTo>
                  <a:pt x="57978" y="127504"/>
                  <a:pt x="70707" y="191705"/>
                  <a:pt x="70707" y="259096"/>
                </a:cubicBezTo>
                <a:cubicBezTo>
                  <a:pt x="70707" y="326488"/>
                  <a:pt x="57978" y="390689"/>
                  <a:pt x="34959" y="449083"/>
                </a:cubicBezTo>
                <a:lnTo>
                  <a:pt x="7179" y="504000"/>
                </a:lnTo>
                <a:lnTo>
                  <a:pt x="1437976" y="504000"/>
                </a:lnTo>
                <a:lnTo>
                  <a:pt x="1989203" y="504000"/>
                </a:lnTo>
                <a:lnTo>
                  <a:pt x="2242760" y="504000"/>
                </a:lnTo>
                <a:lnTo>
                  <a:pt x="224276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4C8AC3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144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chemeClr val="tx1"/>
                </a:solidFill>
                <a:latin typeface="+mj-ea"/>
                <a:ea typeface="+mj-ea"/>
              </a:rPr>
              <a:t>Prepare for flexible ,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chemeClr val="tx1"/>
                </a:solidFill>
                <a:latin typeface="+mj-ea"/>
                <a:ea typeface="+mj-ea"/>
              </a:rPr>
              <a:t>light and thin display</a:t>
            </a:r>
          </a:p>
        </p:txBody>
      </p:sp>
      <p:sp>
        <p:nvSpPr>
          <p:cNvPr id="24" name="任意多边形 23"/>
          <p:cNvSpPr/>
          <p:nvPr/>
        </p:nvSpPr>
        <p:spPr>
          <a:xfrm flipH="1">
            <a:off x="-28575" y="4759325"/>
            <a:ext cx="2859088" cy="717550"/>
          </a:xfrm>
          <a:custGeom>
            <a:avLst/>
            <a:gdLst>
              <a:gd name="connsiteX0" fmla="*/ 2858982 w 2858982"/>
              <a:gd name="connsiteY0" fmla="*/ 0 h 504000"/>
              <a:gd name="connsiteX1" fmla="*/ 1989203 w 2858982"/>
              <a:gd name="connsiteY1" fmla="*/ 0 h 504000"/>
              <a:gd name="connsiteX2" fmla="*/ 1430797 w 2858982"/>
              <a:gd name="connsiteY2" fmla="*/ 0 h 504000"/>
              <a:gd name="connsiteX3" fmla="*/ 0 w 2858982"/>
              <a:gd name="connsiteY3" fmla="*/ 0 h 504000"/>
              <a:gd name="connsiteX4" fmla="*/ 34959 w 2858982"/>
              <a:gd name="connsiteY4" fmla="*/ 69109 h 504000"/>
              <a:gd name="connsiteX5" fmla="*/ 70707 w 2858982"/>
              <a:gd name="connsiteY5" fmla="*/ 259096 h 504000"/>
              <a:gd name="connsiteX6" fmla="*/ 34959 w 2858982"/>
              <a:gd name="connsiteY6" fmla="*/ 449083 h 504000"/>
              <a:gd name="connsiteX7" fmla="*/ 7179 w 2858982"/>
              <a:gd name="connsiteY7" fmla="*/ 504000 h 504000"/>
              <a:gd name="connsiteX8" fmla="*/ 1437976 w 2858982"/>
              <a:gd name="connsiteY8" fmla="*/ 504000 h 504000"/>
              <a:gd name="connsiteX9" fmla="*/ 1989203 w 2858982"/>
              <a:gd name="connsiteY9" fmla="*/ 504000 h 504000"/>
              <a:gd name="connsiteX10" fmla="*/ 2858982 w 2858982"/>
              <a:gd name="connsiteY10" fmla="*/ 504000 h 504000"/>
              <a:gd name="connsiteX11" fmla="*/ 2858982 w 2858982"/>
              <a:gd name="connsiteY11" fmla="*/ 0 h 5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58982" h="504000">
                <a:moveTo>
                  <a:pt x="2858982" y="0"/>
                </a:moveTo>
                <a:lnTo>
                  <a:pt x="1989203" y="0"/>
                </a:lnTo>
                <a:lnTo>
                  <a:pt x="1430797" y="0"/>
                </a:lnTo>
                <a:lnTo>
                  <a:pt x="0" y="0"/>
                </a:lnTo>
                <a:lnTo>
                  <a:pt x="34959" y="69109"/>
                </a:lnTo>
                <a:cubicBezTo>
                  <a:pt x="57978" y="127504"/>
                  <a:pt x="70707" y="191705"/>
                  <a:pt x="70707" y="259096"/>
                </a:cubicBezTo>
                <a:cubicBezTo>
                  <a:pt x="70707" y="326488"/>
                  <a:pt x="57978" y="390689"/>
                  <a:pt x="34959" y="449083"/>
                </a:cubicBezTo>
                <a:lnTo>
                  <a:pt x="7179" y="504000"/>
                </a:lnTo>
                <a:lnTo>
                  <a:pt x="1437976" y="504000"/>
                </a:lnTo>
                <a:lnTo>
                  <a:pt x="1989203" y="504000"/>
                </a:lnTo>
                <a:lnTo>
                  <a:pt x="2858982" y="504000"/>
                </a:lnTo>
                <a:lnTo>
                  <a:pt x="2858982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4C8AC3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144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chemeClr val="tx1"/>
                </a:solidFill>
                <a:latin typeface="+mj-ea"/>
                <a:ea typeface="+mj-ea"/>
              </a:rPr>
              <a:t>a-Si, LTPS , Oxide and other advanced technology. </a:t>
            </a:r>
            <a:endParaRPr lang="en-US" altLang="zh-CN" sz="12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5" name="任意多边形 24"/>
          <p:cNvSpPr/>
          <p:nvPr/>
        </p:nvSpPr>
        <p:spPr>
          <a:xfrm>
            <a:off x="3432175" y="5949950"/>
            <a:ext cx="2500313" cy="358775"/>
          </a:xfrm>
          <a:custGeom>
            <a:avLst/>
            <a:gdLst>
              <a:gd name="connsiteX0" fmla="*/ 0 w 3784026"/>
              <a:gd name="connsiteY0" fmla="*/ 0 h 504000"/>
              <a:gd name="connsiteX1" fmla="*/ 1686922 w 3784026"/>
              <a:gd name="connsiteY1" fmla="*/ 0 h 504000"/>
              <a:gd name="connsiteX2" fmla="*/ 1723859 w 3784026"/>
              <a:gd name="connsiteY2" fmla="*/ 20049 h 504000"/>
              <a:gd name="connsiteX3" fmla="*/ 1892013 w 3784026"/>
              <a:gd name="connsiteY3" fmla="*/ 53998 h 504000"/>
              <a:gd name="connsiteX4" fmla="*/ 2060167 w 3784026"/>
              <a:gd name="connsiteY4" fmla="*/ 20049 h 504000"/>
              <a:gd name="connsiteX5" fmla="*/ 2097104 w 3784026"/>
              <a:gd name="connsiteY5" fmla="*/ 0 h 504000"/>
              <a:gd name="connsiteX6" fmla="*/ 3784026 w 3784026"/>
              <a:gd name="connsiteY6" fmla="*/ 0 h 504000"/>
              <a:gd name="connsiteX7" fmla="*/ 3784026 w 3784026"/>
              <a:gd name="connsiteY7" fmla="*/ 504000 h 504000"/>
              <a:gd name="connsiteX8" fmla="*/ 0 w 3784026"/>
              <a:gd name="connsiteY8" fmla="*/ 504000 h 504000"/>
              <a:gd name="connsiteX9" fmla="*/ 0 w 3784026"/>
              <a:gd name="connsiteY9" fmla="*/ 0 h 5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84026" h="504000">
                <a:moveTo>
                  <a:pt x="0" y="0"/>
                </a:moveTo>
                <a:lnTo>
                  <a:pt x="1686922" y="0"/>
                </a:lnTo>
                <a:lnTo>
                  <a:pt x="1723859" y="20049"/>
                </a:lnTo>
                <a:cubicBezTo>
                  <a:pt x="1775543" y="41910"/>
                  <a:pt x="1832366" y="53998"/>
                  <a:pt x="1892013" y="53998"/>
                </a:cubicBezTo>
                <a:cubicBezTo>
                  <a:pt x="1951660" y="53998"/>
                  <a:pt x="2008483" y="41910"/>
                  <a:pt x="2060167" y="20049"/>
                </a:cubicBezTo>
                <a:lnTo>
                  <a:pt x="2097104" y="0"/>
                </a:lnTo>
                <a:lnTo>
                  <a:pt x="3784026" y="0"/>
                </a:lnTo>
                <a:lnTo>
                  <a:pt x="3784026" y="504000"/>
                </a:lnTo>
                <a:lnTo>
                  <a:pt x="0" y="504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4C8AC3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chemeClr val="tx1"/>
                </a:solidFill>
                <a:latin typeface="+mj-ea"/>
                <a:ea typeface="+mj-ea"/>
              </a:rPr>
              <a:t>corner-cut and round-shape  </a:t>
            </a:r>
          </a:p>
        </p:txBody>
      </p:sp>
      <p:sp>
        <p:nvSpPr>
          <p:cNvPr id="26" name="任意多边形 25"/>
          <p:cNvSpPr/>
          <p:nvPr/>
        </p:nvSpPr>
        <p:spPr bwMode="auto">
          <a:xfrm>
            <a:off x="6429375" y="4972050"/>
            <a:ext cx="2527300" cy="604838"/>
          </a:xfrm>
          <a:custGeom>
            <a:avLst/>
            <a:gdLst>
              <a:gd name="connsiteX0" fmla="*/ 0 w 2849102"/>
              <a:gd name="connsiteY0" fmla="*/ 0 h 504000"/>
              <a:gd name="connsiteX1" fmla="*/ 1430797 w 2849102"/>
              <a:gd name="connsiteY1" fmla="*/ 0 h 504000"/>
              <a:gd name="connsiteX2" fmla="*/ 1989203 w 2849102"/>
              <a:gd name="connsiteY2" fmla="*/ 0 h 504000"/>
              <a:gd name="connsiteX3" fmla="*/ 2849102 w 2849102"/>
              <a:gd name="connsiteY3" fmla="*/ 0 h 504000"/>
              <a:gd name="connsiteX4" fmla="*/ 2849102 w 2849102"/>
              <a:gd name="connsiteY4" fmla="*/ 504000 h 504000"/>
              <a:gd name="connsiteX5" fmla="*/ 1989203 w 2849102"/>
              <a:gd name="connsiteY5" fmla="*/ 504000 h 504000"/>
              <a:gd name="connsiteX6" fmla="*/ 1437976 w 2849102"/>
              <a:gd name="connsiteY6" fmla="*/ 504000 h 504000"/>
              <a:gd name="connsiteX7" fmla="*/ 7179 w 2849102"/>
              <a:gd name="connsiteY7" fmla="*/ 504000 h 504000"/>
              <a:gd name="connsiteX8" fmla="*/ 34959 w 2849102"/>
              <a:gd name="connsiteY8" fmla="*/ 449083 h 504000"/>
              <a:gd name="connsiteX9" fmla="*/ 70707 w 2849102"/>
              <a:gd name="connsiteY9" fmla="*/ 259096 h 504000"/>
              <a:gd name="connsiteX10" fmla="*/ 34959 w 2849102"/>
              <a:gd name="connsiteY10" fmla="*/ 69109 h 504000"/>
              <a:gd name="connsiteX11" fmla="*/ 0 w 2849102"/>
              <a:gd name="connsiteY11" fmla="*/ 0 h 5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49102" h="504000">
                <a:moveTo>
                  <a:pt x="0" y="0"/>
                </a:moveTo>
                <a:lnTo>
                  <a:pt x="1430797" y="0"/>
                </a:lnTo>
                <a:lnTo>
                  <a:pt x="1989203" y="0"/>
                </a:lnTo>
                <a:lnTo>
                  <a:pt x="2849102" y="0"/>
                </a:lnTo>
                <a:lnTo>
                  <a:pt x="2849102" y="504000"/>
                </a:lnTo>
                <a:lnTo>
                  <a:pt x="1989203" y="504000"/>
                </a:lnTo>
                <a:lnTo>
                  <a:pt x="1437976" y="504000"/>
                </a:lnTo>
                <a:lnTo>
                  <a:pt x="7179" y="504000"/>
                </a:lnTo>
                <a:lnTo>
                  <a:pt x="34959" y="449083"/>
                </a:lnTo>
                <a:cubicBezTo>
                  <a:pt x="57979" y="390689"/>
                  <a:pt x="70707" y="326488"/>
                  <a:pt x="70707" y="259096"/>
                </a:cubicBezTo>
                <a:cubicBezTo>
                  <a:pt x="70707" y="191705"/>
                  <a:pt x="57979" y="127504"/>
                  <a:pt x="34959" y="6910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4C8AC3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0" anchor="ctr"/>
          <a:lstStyle/>
          <a:p>
            <a:pPr marL="171450" indent="-1714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altLang="zh-CN" sz="1200" dirty="0">
                <a:solidFill>
                  <a:schemeClr val="tx1"/>
                </a:solidFill>
                <a:latin typeface="+mj-ea"/>
                <a:ea typeface="+mj-ea"/>
              </a:rPr>
              <a:t>OGS, On-cell, In-cell </a:t>
            </a:r>
          </a:p>
          <a:p>
            <a:pPr marL="171450" indent="-1714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altLang="zh-CN" sz="1200" dirty="0">
                <a:solidFill>
                  <a:schemeClr val="tx1"/>
                </a:solidFill>
                <a:latin typeface="+mj-ea"/>
                <a:ea typeface="+mj-ea"/>
              </a:rPr>
              <a:t>integrated touch total solution. </a:t>
            </a:r>
            <a:endParaRPr lang="en-US" altLang="zh-CN" sz="12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grpSp>
        <p:nvGrpSpPr>
          <p:cNvPr id="27" name="组合 141"/>
          <p:cNvGrpSpPr/>
          <p:nvPr/>
        </p:nvGrpSpPr>
        <p:grpSpPr>
          <a:xfrm>
            <a:off x="2115554" y="3047998"/>
            <a:ext cx="1242000" cy="1242000"/>
            <a:chOff x="6972066" y="1633301"/>
            <a:chExt cx="1080000" cy="1080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8" name="椭圆 27"/>
            <p:cNvSpPr/>
            <p:nvPr/>
          </p:nvSpPr>
          <p:spPr>
            <a:xfrm>
              <a:off x="7080066" y="1741301"/>
              <a:ext cx="864000" cy="864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  <p:sp>
          <p:nvSpPr>
            <p:cNvPr id="29" name="椭圆 6"/>
            <p:cNvSpPr/>
            <p:nvPr/>
          </p:nvSpPr>
          <p:spPr>
            <a:xfrm>
              <a:off x="6972066" y="1633301"/>
              <a:ext cx="1080000" cy="10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Flexible </a:t>
              </a:r>
            </a:p>
          </p:txBody>
        </p:sp>
        <p:sp>
          <p:nvSpPr>
            <p:cNvPr id="30" name="椭圆 29"/>
            <p:cNvSpPr/>
            <p:nvPr/>
          </p:nvSpPr>
          <p:spPr>
            <a:xfrm>
              <a:off x="7211900" y="1760733"/>
              <a:ext cx="600333" cy="31359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</p:grpSp>
      <p:sp>
        <p:nvSpPr>
          <p:cNvPr id="31" name="文本框 8"/>
          <p:cNvSpPr txBox="1">
            <a:spLocks noChangeArrowheads="1"/>
          </p:cNvSpPr>
          <p:nvPr/>
        </p:nvSpPr>
        <p:spPr bwMode="auto">
          <a:xfrm>
            <a:off x="6000750" y="5927725"/>
            <a:ext cx="3214688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950" dirty="0">
                <a:solidFill>
                  <a:schemeClr val="accent1"/>
                </a:solidFill>
                <a:ea typeface="宋体" pitchFamily="2" charset="-122"/>
              </a:rPr>
              <a:t>While developing the  technical  scheme,  We have 3396 authorized patents as of 2014.</a:t>
            </a:r>
          </a:p>
          <a:p>
            <a:pPr algn="r">
              <a:defRPr/>
            </a:pPr>
            <a:r>
              <a:rPr lang="en-US" sz="950" dirty="0">
                <a:solidFill>
                  <a:schemeClr val="accent1"/>
                </a:solidFill>
                <a:ea typeface="宋体" pitchFamily="2" charset="-122"/>
              </a:rPr>
              <a:t>We have hundreds of new patent applications each year</a:t>
            </a:r>
            <a:r>
              <a:rPr lang="en-US" dirty="0">
                <a:solidFill>
                  <a:schemeClr val="accent1"/>
                </a:solidFill>
                <a:ea typeface="宋体" pitchFamily="2" charset="-122"/>
              </a:rPr>
              <a:t>. </a:t>
            </a:r>
          </a:p>
          <a:p>
            <a:pPr algn="r">
              <a:defRPr/>
            </a:pPr>
            <a:endParaRPr lang="zh-CN" altLang="en-US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32" name="组合 141"/>
          <p:cNvGrpSpPr/>
          <p:nvPr/>
        </p:nvGrpSpPr>
        <p:grpSpPr>
          <a:xfrm>
            <a:off x="2714612" y="4449204"/>
            <a:ext cx="1242000" cy="1242000"/>
            <a:chOff x="6972066" y="1633301"/>
            <a:chExt cx="1080000" cy="1080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3" name="椭圆 32"/>
            <p:cNvSpPr/>
            <p:nvPr/>
          </p:nvSpPr>
          <p:spPr>
            <a:xfrm>
              <a:off x="7080066" y="1741301"/>
              <a:ext cx="864000" cy="864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  <p:sp>
          <p:nvSpPr>
            <p:cNvPr id="34" name="椭圆 6"/>
            <p:cNvSpPr/>
            <p:nvPr/>
          </p:nvSpPr>
          <p:spPr>
            <a:xfrm>
              <a:off x="6972066" y="1633301"/>
              <a:ext cx="1080000" cy="10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TFT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Technology</a:t>
              </a:r>
              <a:endParaRPr lang="en-US" altLang="zh-C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211900" y="1760733"/>
              <a:ext cx="600333" cy="31359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</p:grpSp>
      <p:grpSp>
        <p:nvGrpSpPr>
          <p:cNvPr id="36" name="组合 141"/>
          <p:cNvGrpSpPr/>
          <p:nvPr/>
        </p:nvGrpSpPr>
        <p:grpSpPr>
          <a:xfrm>
            <a:off x="4060818" y="4955712"/>
            <a:ext cx="1242000" cy="1242000"/>
            <a:chOff x="6972066" y="1633301"/>
            <a:chExt cx="1080000" cy="1080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7" name="椭圆 36"/>
            <p:cNvSpPr/>
            <p:nvPr/>
          </p:nvSpPr>
          <p:spPr>
            <a:xfrm>
              <a:off x="7080066" y="1741301"/>
              <a:ext cx="864000" cy="864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  <p:sp>
          <p:nvSpPr>
            <p:cNvPr id="38" name="椭圆 6"/>
            <p:cNvSpPr/>
            <p:nvPr/>
          </p:nvSpPr>
          <p:spPr>
            <a:xfrm>
              <a:off x="6972066" y="1633301"/>
              <a:ext cx="1080000" cy="10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Free Form</a:t>
              </a:r>
            </a:p>
          </p:txBody>
        </p:sp>
        <p:sp>
          <p:nvSpPr>
            <p:cNvPr id="39" name="椭圆 38"/>
            <p:cNvSpPr/>
            <p:nvPr/>
          </p:nvSpPr>
          <p:spPr>
            <a:xfrm>
              <a:off x="7211900" y="1760733"/>
              <a:ext cx="600333" cy="31359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</p:grpSp>
      <p:grpSp>
        <p:nvGrpSpPr>
          <p:cNvPr id="40" name="组合 141"/>
          <p:cNvGrpSpPr/>
          <p:nvPr/>
        </p:nvGrpSpPr>
        <p:grpSpPr>
          <a:xfrm>
            <a:off x="5286380" y="4520642"/>
            <a:ext cx="1242000" cy="1242000"/>
            <a:chOff x="6972066" y="1633301"/>
            <a:chExt cx="1080000" cy="1080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1" name="椭圆 40"/>
            <p:cNvSpPr/>
            <p:nvPr/>
          </p:nvSpPr>
          <p:spPr>
            <a:xfrm>
              <a:off x="7080066" y="1741301"/>
              <a:ext cx="864000" cy="864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84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  <p:sp>
          <p:nvSpPr>
            <p:cNvPr id="42" name="椭圆 6"/>
            <p:cNvSpPr/>
            <p:nvPr/>
          </p:nvSpPr>
          <p:spPr>
            <a:xfrm>
              <a:off x="6972066" y="1633301"/>
              <a:ext cx="1080000" cy="108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Touch</a:t>
              </a:r>
              <a:endParaRPr lang="en-US" altLang="zh-C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7211900" y="1760733"/>
              <a:ext cx="600333" cy="31359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</p:grpSp>
      <p:sp>
        <p:nvSpPr>
          <p:cNvPr id="44" name="椭圆 43"/>
          <p:cNvSpPr/>
          <p:nvPr/>
        </p:nvSpPr>
        <p:spPr>
          <a:xfrm>
            <a:off x="3241675" y="2408238"/>
            <a:ext cx="2660650" cy="2660650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65000"/>
                  <a:lumOff val="35000"/>
                  <a:alpha val="20000"/>
                </a:sysClr>
              </a:gs>
              <a:gs pos="100000">
                <a:sysClr val="window" lastClr="FFFFFF">
                  <a:lumMod val="85000"/>
                  <a:alpha val="20000"/>
                </a:sysClr>
              </a:gs>
            </a:gsLst>
            <a:lin ang="13200000" scaled="0"/>
            <a:tileRect/>
          </a:gra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 dirty="0">
              <a:solidFill>
                <a:sysClr val="windowText" lastClr="000000"/>
              </a:solidFill>
              <a:latin typeface="+mj-ea"/>
              <a:ea typeface="+mj-ea"/>
            </a:endParaRPr>
          </a:p>
        </p:txBody>
      </p:sp>
      <p:pic>
        <p:nvPicPr>
          <p:cNvPr id="3586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6938" y="2406650"/>
            <a:ext cx="2287587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等腰三角形 45"/>
          <p:cNvSpPr/>
          <p:nvPr/>
        </p:nvSpPr>
        <p:spPr bwMode="auto">
          <a:xfrm>
            <a:off x="4060825" y="2854325"/>
            <a:ext cx="985838" cy="465138"/>
          </a:xfrm>
          <a:prstGeom prst="triangle">
            <a:avLst>
              <a:gd name="adj" fmla="val 48778"/>
            </a:avLst>
          </a:prstGeom>
          <a:solidFill>
            <a:schemeClr val="tx1"/>
          </a:solidFill>
          <a:ln w="12700">
            <a:noFill/>
          </a:ln>
          <a:effectLst>
            <a:outerShdw blurRad="889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91440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+mj-ea"/>
                <a:ea typeface="+mj-ea"/>
              </a:rPr>
              <a:t>SFT</a:t>
            </a:r>
            <a:endParaRPr lang="zh-CN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7" name="等腰三角形 46"/>
          <p:cNvSpPr/>
          <p:nvPr/>
        </p:nvSpPr>
        <p:spPr bwMode="auto">
          <a:xfrm>
            <a:off x="3549650" y="3502025"/>
            <a:ext cx="949325" cy="803275"/>
          </a:xfrm>
          <a:prstGeom prst="triangle">
            <a:avLst>
              <a:gd name="adj" fmla="val 50192"/>
            </a:avLst>
          </a:prstGeom>
          <a:solidFill>
            <a:schemeClr val="tx1"/>
          </a:solidFill>
          <a:ln w="12700">
            <a:noFill/>
          </a:ln>
          <a:effectLst>
            <a:outerShdw blurRad="889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90000" anchor="ctr"/>
          <a:lstStyle/>
          <a:p>
            <a:pPr algn="ctr" defTabSz="91440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+mj-ea"/>
                <a:ea typeface="+mj-ea"/>
              </a:rPr>
              <a:t>NW TN</a:t>
            </a:r>
            <a:endParaRPr lang="zh-CN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8" name="等腰三角形 47"/>
          <p:cNvSpPr/>
          <p:nvPr/>
        </p:nvSpPr>
        <p:spPr bwMode="auto">
          <a:xfrm>
            <a:off x="4608513" y="3429000"/>
            <a:ext cx="1022350" cy="912813"/>
          </a:xfrm>
          <a:prstGeom prst="triangle">
            <a:avLst>
              <a:gd name="adj" fmla="val 47791"/>
            </a:avLst>
          </a:prstGeom>
          <a:solidFill>
            <a:schemeClr val="tx1"/>
          </a:solidFill>
          <a:ln w="12700">
            <a:noFill/>
          </a:ln>
          <a:effectLst>
            <a:outerShdw blurRad="889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90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+mj-ea"/>
                <a:ea typeface="+mj-ea"/>
                <a:cs typeface="Arial" charset="0"/>
              </a:rPr>
              <a:t>TF</a:t>
            </a:r>
            <a:endParaRPr lang="zh-CN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35864" name="Group 3"/>
          <p:cNvGrpSpPr>
            <a:grpSpLocks/>
          </p:cNvGrpSpPr>
          <p:nvPr/>
        </p:nvGrpSpPr>
        <p:grpSpPr bwMode="auto">
          <a:xfrm>
            <a:off x="0" y="915988"/>
            <a:ext cx="7429500" cy="369887"/>
            <a:chOff x="0" y="0"/>
            <a:chExt cx="7428958" cy="369332"/>
          </a:xfrm>
        </p:grpSpPr>
        <p:sp>
          <p:nvSpPr>
            <p:cNvPr id="50" name="矩形 79"/>
            <p:cNvSpPr>
              <a:spLocks noChangeArrowheads="1"/>
            </p:cNvSpPr>
            <p:nvPr/>
          </p:nvSpPr>
          <p:spPr bwMode="auto">
            <a:xfrm>
              <a:off x="0" y="0"/>
              <a:ext cx="4682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65B3"/>
                  </a:solidFill>
                  <a:latin typeface="+mj-ea"/>
                  <a:ea typeface="+mj-ea"/>
                </a:rPr>
                <a:t>&gt;&gt;</a:t>
              </a:r>
              <a:endParaRPr lang="zh-CN" altLang="en-US" sz="2400">
                <a:solidFill>
                  <a:srgbClr val="0065B3"/>
                </a:solidFill>
                <a:latin typeface="+mj-ea"/>
                <a:ea typeface="+mj-ea"/>
              </a:endParaRPr>
            </a:p>
          </p:txBody>
        </p:sp>
        <p:sp>
          <p:nvSpPr>
            <p:cNvPr id="51" name="矩形 80"/>
            <p:cNvSpPr>
              <a:spLocks noChangeArrowheads="1"/>
            </p:cNvSpPr>
            <p:nvPr/>
          </p:nvSpPr>
          <p:spPr bwMode="auto">
            <a:xfrm>
              <a:off x="466691" y="0"/>
              <a:ext cx="69622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2400" dirty="0">
                  <a:solidFill>
                    <a:srgbClr val="0065B3"/>
                  </a:solidFill>
                  <a:latin typeface="+mj-ea"/>
                  <a:ea typeface="+mj-ea"/>
                </a:rPr>
                <a:t>Technology – Total Solution</a:t>
              </a:r>
            </a:p>
          </p:txBody>
        </p:sp>
      </p:grpSp>
      <p:sp>
        <p:nvSpPr>
          <p:cNvPr id="52" name="任意多边形 51"/>
          <p:cNvSpPr/>
          <p:nvPr/>
        </p:nvSpPr>
        <p:spPr>
          <a:xfrm flipH="1">
            <a:off x="46038" y="1855788"/>
            <a:ext cx="2709862" cy="830262"/>
          </a:xfrm>
          <a:custGeom>
            <a:avLst/>
            <a:gdLst>
              <a:gd name="connsiteX0" fmla="*/ 2858982 w 2858982"/>
              <a:gd name="connsiteY0" fmla="*/ 0 h 504000"/>
              <a:gd name="connsiteX1" fmla="*/ 1989203 w 2858982"/>
              <a:gd name="connsiteY1" fmla="*/ 0 h 504000"/>
              <a:gd name="connsiteX2" fmla="*/ 1430797 w 2858982"/>
              <a:gd name="connsiteY2" fmla="*/ 0 h 504000"/>
              <a:gd name="connsiteX3" fmla="*/ 0 w 2858982"/>
              <a:gd name="connsiteY3" fmla="*/ 0 h 504000"/>
              <a:gd name="connsiteX4" fmla="*/ 34959 w 2858982"/>
              <a:gd name="connsiteY4" fmla="*/ 69109 h 504000"/>
              <a:gd name="connsiteX5" fmla="*/ 70707 w 2858982"/>
              <a:gd name="connsiteY5" fmla="*/ 259096 h 504000"/>
              <a:gd name="connsiteX6" fmla="*/ 34959 w 2858982"/>
              <a:gd name="connsiteY6" fmla="*/ 449083 h 504000"/>
              <a:gd name="connsiteX7" fmla="*/ 7179 w 2858982"/>
              <a:gd name="connsiteY7" fmla="*/ 504000 h 504000"/>
              <a:gd name="connsiteX8" fmla="*/ 1437976 w 2858982"/>
              <a:gd name="connsiteY8" fmla="*/ 504000 h 504000"/>
              <a:gd name="connsiteX9" fmla="*/ 1989203 w 2858982"/>
              <a:gd name="connsiteY9" fmla="*/ 504000 h 504000"/>
              <a:gd name="connsiteX10" fmla="*/ 2858982 w 2858982"/>
              <a:gd name="connsiteY10" fmla="*/ 504000 h 504000"/>
              <a:gd name="connsiteX11" fmla="*/ 2858982 w 2858982"/>
              <a:gd name="connsiteY11" fmla="*/ 0 h 5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58982" h="504000">
                <a:moveTo>
                  <a:pt x="2858982" y="0"/>
                </a:moveTo>
                <a:lnTo>
                  <a:pt x="1989203" y="0"/>
                </a:lnTo>
                <a:lnTo>
                  <a:pt x="1430797" y="0"/>
                </a:lnTo>
                <a:lnTo>
                  <a:pt x="0" y="0"/>
                </a:lnTo>
                <a:lnTo>
                  <a:pt x="34959" y="69109"/>
                </a:lnTo>
                <a:cubicBezTo>
                  <a:pt x="57978" y="127504"/>
                  <a:pt x="70707" y="191705"/>
                  <a:pt x="70707" y="259096"/>
                </a:cubicBezTo>
                <a:cubicBezTo>
                  <a:pt x="70707" y="326488"/>
                  <a:pt x="57978" y="390689"/>
                  <a:pt x="34959" y="449083"/>
                </a:cubicBezTo>
                <a:lnTo>
                  <a:pt x="7179" y="504000"/>
                </a:lnTo>
                <a:lnTo>
                  <a:pt x="1437976" y="504000"/>
                </a:lnTo>
                <a:lnTo>
                  <a:pt x="1989203" y="504000"/>
                </a:lnTo>
                <a:lnTo>
                  <a:pt x="2858982" y="504000"/>
                </a:lnTo>
                <a:lnTo>
                  <a:pt x="2858982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4C8AC3"/>
            </a:solidFill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144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chemeClr val="tx1"/>
                </a:solidFill>
                <a:latin typeface="+mj-ea"/>
                <a:ea typeface="+mj-ea"/>
              </a:rPr>
              <a:t>2D-3D </a:t>
            </a:r>
            <a:r>
              <a:rPr lang="en-US" altLang="zh-CN" sz="1200" dirty="0">
                <a:solidFill>
                  <a:schemeClr val="tx1"/>
                </a:solidFill>
                <a:latin typeface="+mj-ea"/>
                <a:ea typeface="+mj-ea"/>
              </a:rPr>
              <a:t>Switchable </a:t>
            </a:r>
            <a:r>
              <a:rPr lang="en-US" altLang="zh-CN" sz="1200" dirty="0">
                <a:solidFill>
                  <a:schemeClr val="tx1"/>
                </a:solidFill>
                <a:latin typeface="+mj-ea"/>
                <a:ea typeface="+mj-ea"/>
              </a:rPr>
              <a:t>GRAIN LC lens Glass free 3D and HDDP</a:t>
            </a:r>
            <a:endParaRPr lang="en-US" altLang="zh-CN" sz="1200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2" name="Picture 16" descr="TIANMA Profile---Industrial V2 拷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1" name="矩形​​ 6"/>
          <p:cNvSpPr/>
          <p:nvPr/>
        </p:nvSpPr>
        <p:spPr>
          <a:xfrm>
            <a:off x="0" y="5013325"/>
            <a:ext cx="9144000" cy="14446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85000"/>
                </a:sysClr>
              </a:gs>
              <a:gs pos="100000">
                <a:sysClr val="window" lastClr="FFFFFF">
                  <a:lumMod val="85000"/>
                </a:sysClr>
              </a:gs>
              <a:gs pos="20000">
                <a:sysClr val="window" lastClr="FFFFFF">
                  <a:lumMod val="75000"/>
                </a:sysClr>
              </a:gs>
            </a:gsLst>
            <a:lin ang="5400000" scaled="0"/>
            <a:tileRect/>
          </a:gra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​​ 7"/>
          <p:cNvSpPr/>
          <p:nvPr/>
        </p:nvSpPr>
        <p:spPr>
          <a:xfrm>
            <a:off x="3168650" y="5013325"/>
            <a:ext cx="1511300" cy="144463"/>
          </a:xfrm>
          <a:prstGeom prst="rect">
            <a:avLst/>
          </a:prstGeom>
          <a:gradFill flip="none" rotWithShape="1">
            <a:gsLst>
              <a:gs pos="16000">
                <a:srgbClr val="4D91DB">
                  <a:shade val="30000"/>
                  <a:satMod val="115000"/>
                </a:srgbClr>
              </a:gs>
              <a:gs pos="46000">
                <a:srgbClr val="4D91DB">
                  <a:shade val="67500"/>
                  <a:satMod val="115000"/>
                </a:srgbClr>
              </a:gs>
              <a:gs pos="0">
                <a:srgbClr val="4D91DB">
                  <a:shade val="100000"/>
                  <a:satMod val="115000"/>
                </a:srgbClr>
              </a:gs>
              <a:gs pos="89000">
                <a:srgbClr val="4D91DB">
                  <a:shade val="100000"/>
                  <a:satMod val="115000"/>
                </a:srgbClr>
              </a:gs>
            </a:gsLst>
            <a:lin ang="5400000" scaled="0"/>
            <a:tileRect/>
          </a:gra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219" name="直接连接符​​ 9"/>
          <p:cNvCxnSpPr>
            <a:cxnSpLocks noChangeShapeType="1"/>
          </p:cNvCxnSpPr>
          <p:nvPr/>
        </p:nvCxnSpPr>
        <p:spPr bwMode="auto">
          <a:xfrm>
            <a:off x="3167063" y="4833938"/>
            <a:ext cx="0" cy="179387"/>
          </a:xfrm>
          <a:prstGeom prst="line">
            <a:avLst/>
          </a:prstGeom>
          <a:noFill/>
          <a:ln w="9525" algn="ctr">
            <a:solidFill>
              <a:srgbClr val="A6A6A6"/>
            </a:solidFill>
            <a:round/>
            <a:headEnd/>
            <a:tailEnd/>
          </a:ln>
        </p:spPr>
      </p:cxnSp>
      <p:cxnSp>
        <p:nvCxnSpPr>
          <p:cNvPr id="9220" name="直接连接符​​ 10"/>
          <p:cNvCxnSpPr>
            <a:cxnSpLocks noChangeShapeType="1"/>
          </p:cNvCxnSpPr>
          <p:nvPr/>
        </p:nvCxnSpPr>
        <p:spPr bwMode="auto">
          <a:xfrm>
            <a:off x="6135688" y="4833938"/>
            <a:ext cx="0" cy="179387"/>
          </a:xfrm>
          <a:prstGeom prst="line">
            <a:avLst/>
          </a:prstGeom>
          <a:noFill/>
          <a:ln w="9525" algn="ctr">
            <a:solidFill>
              <a:srgbClr val="A6A6A6"/>
            </a:solidFill>
            <a:round/>
            <a:headEnd/>
            <a:tailEnd/>
          </a:ln>
        </p:spPr>
      </p:cxnSp>
      <p:cxnSp>
        <p:nvCxnSpPr>
          <p:cNvPr id="9221" name="直接连接符​​ 11"/>
          <p:cNvCxnSpPr>
            <a:cxnSpLocks noChangeShapeType="1"/>
          </p:cNvCxnSpPr>
          <p:nvPr/>
        </p:nvCxnSpPr>
        <p:spPr bwMode="auto">
          <a:xfrm>
            <a:off x="4679950" y="4833938"/>
            <a:ext cx="0" cy="179387"/>
          </a:xfrm>
          <a:prstGeom prst="line">
            <a:avLst/>
          </a:prstGeom>
          <a:noFill/>
          <a:ln w="9525" algn="ctr">
            <a:solidFill>
              <a:srgbClr val="A6A6A6"/>
            </a:solidFill>
            <a:round/>
            <a:headEnd/>
            <a:tailEnd/>
          </a:ln>
        </p:spPr>
      </p:cxnSp>
      <p:sp>
        <p:nvSpPr>
          <p:cNvPr id="9222" name="TextBox 10"/>
          <p:cNvSpPr txBox="1">
            <a:spLocks noChangeArrowheads="1"/>
          </p:cNvSpPr>
          <p:nvPr/>
        </p:nvSpPr>
        <p:spPr bwMode="auto">
          <a:xfrm>
            <a:off x="3776663" y="4781550"/>
            <a:ext cx="2555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914400"/>
            <a:r>
              <a:rPr lang="en-US" altLang="zh-CN" sz="1800">
                <a:solidFill>
                  <a:srgbClr val="7F7F7F"/>
                </a:solidFill>
                <a:latin typeface="Arial Unicode MS"/>
                <a:ea typeface="Arial Unicode MS"/>
                <a:cs typeface="Arial Unicode MS"/>
              </a:rPr>
              <a:t>01</a:t>
            </a:r>
            <a:endParaRPr lang="zh-CN" altLang="en-US" sz="1800">
              <a:solidFill>
                <a:srgbClr val="7F7F7F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9223" name="TextBox 16"/>
          <p:cNvSpPr txBox="1">
            <a:spLocks noChangeArrowheads="1"/>
          </p:cNvSpPr>
          <p:nvPr/>
        </p:nvSpPr>
        <p:spPr bwMode="auto">
          <a:xfrm>
            <a:off x="5286375" y="4772025"/>
            <a:ext cx="2571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914400"/>
            <a:r>
              <a:rPr lang="en-US" altLang="zh-CN" sz="1800">
                <a:solidFill>
                  <a:srgbClr val="7F7F7F"/>
                </a:solidFill>
                <a:latin typeface="Arial Unicode MS"/>
                <a:ea typeface="Arial Unicode MS"/>
                <a:cs typeface="Arial Unicode MS"/>
              </a:rPr>
              <a:t>02</a:t>
            </a:r>
            <a:endParaRPr lang="zh-CN" altLang="en-US" sz="1800">
              <a:solidFill>
                <a:srgbClr val="7F7F7F"/>
              </a:solidFill>
              <a:latin typeface="Arial Unicode MS"/>
              <a:ea typeface="Arial Unicode MS"/>
              <a:cs typeface="Arial Unicode MS"/>
            </a:endParaRPr>
          </a:p>
        </p:txBody>
      </p:sp>
      <p:grpSp>
        <p:nvGrpSpPr>
          <p:cNvPr id="9224" name="组合 14"/>
          <p:cNvGrpSpPr>
            <a:grpSpLocks/>
          </p:cNvGrpSpPr>
          <p:nvPr/>
        </p:nvGrpSpPr>
        <p:grpSpPr bwMode="auto">
          <a:xfrm>
            <a:off x="1439863" y="1773238"/>
            <a:ext cx="6264275" cy="2376487"/>
            <a:chOff x="1439863" y="1773238"/>
            <a:chExt cx="6264275" cy="2376487"/>
          </a:xfrm>
        </p:grpSpPr>
        <p:sp>
          <p:nvSpPr>
            <p:cNvPr id="34" name="矩形 5"/>
            <p:cNvSpPr/>
            <p:nvPr/>
          </p:nvSpPr>
          <p:spPr>
            <a:xfrm>
              <a:off x="1439863" y="1773238"/>
              <a:ext cx="6264275" cy="2376487"/>
            </a:xfrm>
            <a:custGeom>
              <a:avLst/>
              <a:gdLst>
                <a:gd name="connsiteX0" fmla="*/ 0 w 7023101"/>
                <a:gd name="connsiteY0" fmla="*/ 0 h 3383417"/>
                <a:gd name="connsiteX1" fmla="*/ 7023101 w 7023101"/>
                <a:gd name="connsiteY1" fmla="*/ 0 h 3383417"/>
                <a:gd name="connsiteX2" fmla="*/ 7023101 w 7023101"/>
                <a:gd name="connsiteY2" fmla="*/ 3383417 h 3383417"/>
                <a:gd name="connsiteX3" fmla="*/ 0 w 7023101"/>
                <a:gd name="connsiteY3" fmla="*/ 3383417 h 3383417"/>
                <a:gd name="connsiteX4" fmla="*/ 0 w 7023101"/>
                <a:gd name="connsiteY4" fmla="*/ 0 h 3383417"/>
                <a:gd name="connsiteX0" fmla="*/ 0 w 7023101"/>
                <a:gd name="connsiteY0" fmla="*/ 0 h 3383417"/>
                <a:gd name="connsiteX1" fmla="*/ 7023101 w 7023101"/>
                <a:gd name="connsiteY1" fmla="*/ 0 h 3383417"/>
                <a:gd name="connsiteX2" fmla="*/ 7023101 w 7023101"/>
                <a:gd name="connsiteY2" fmla="*/ 3383417 h 3383417"/>
                <a:gd name="connsiteX3" fmla="*/ 3529467 w 7023101"/>
                <a:gd name="connsiteY3" fmla="*/ 3381829 h 3383417"/>
                <a:gd name="connsiteX4" fmla="*/ 0 w 7023101"/>
                <a:gd name="connsiteY4" fmla="*/ 3383417 h 3383417"/>
                <a:gd name="connsiteX5" fmla="*/ 0 w 7023101"/>
                <a:gd name="connsiteY5" fmla="*/ 0 h 3383417"/>
                <a:gd name="connsiteX0" fmla="*/ 0 w 7023101"/>
                <a:gd name="connsiteY0" fmla="*/ 0 h 3383417"/>
                <a:gd name="connsiteX1" fmla="*/ 7023101 w 7023101"/>
                <a:gd name="connsiteY1" fmla="*/ 0 h 3383417"/>
                <a:gd name="connsiteX2" fmla="*/ 7023101 w 7023101"/>
                <a:gd name="connsiteY2" fmla="*/ 3383417 h 3383417"/>
                <a:gd name="connsiteX3" fmla="*/ 3543981 w 7023101"/>
                <a:gd name="connsiteY3" fmla="*/ 3077029 h 3383417"/>
                <a:gd name="connsiteX4" fmla="*/ 0 w 7023101"/>
                <a:gd name="connsiteY4" fmla="*/ 3383417 h 3383417"/>
                <a:gd name="connsiteX5" fmla="*/ 0 w 7023101"/>
                <a:gd name="connsiteY5" fmla="*/ 0 h 3383417"/>
                <a:gd name="connsiteX0" fmla="*/ 0 w 7023101"/>
                <a:gd name="connsiteY0" fmla="*/ 14514 h 3397931"/>
                <a:gd name="connsiteX1" fmla="*/ 6732815 w 7023101"/>
                <a:gd name="connsiteY1" fmla="*/ 0 h 3397931"/>
                <a:gd name="connsiteX2" fmla="*/ 7023101 w 7023101"/>
                <a:gd name="connsiteY2" fmla="*/ 3397931 h 3397931"/>
                <a:gd name="connsiteX3" fmla="*/ 3543981 w 7023101"/>
                <a:gd name="connsiteY3" fmla="*/ 3091543 h 3397931"/>
                <a:gd name="connsiteX4" fmla="*/ 0 w 7023101"/>
                <a:gd name="connsiteY4" fmla="*/ 3397931 h 3397931"/>
                <a:gd name="connsiteX5" fmla="*/ 0 w 7023101"/>
                <a:gd name="connsiteY5" fmla="*/ 14514 h 3397931"/>
                <a:gd name="connsiteX0" fmla="*/ 348343 w 7023101"/>
                <a:gd name="connsiteY0" fmla="*/ 14514 h 3397931"/>
                <a:gd name="connsiteX1" fmla="*/ 6732815 w 7023101"/>
                <a:gd name="connsiteY1" fmla="*/ 0 h 3397931"/>
                <a:gd name="connsiteX2" fmla="*/ 7023101 w 7023101"/>
                <a:gd name="connsiteY2" fmla="*/ 3397931 h 3397931"/>
                <a:gd name="connsiteX3" fmla="*/ 3543981 w 7023101"/>
                <a:gd name="connsiteY3" fmla="*/ 3091543 h 3397931"/>
                <a:gd name="connsiteX4" fmla="*/ 0 w 7023101"/>
                <a:gd name="connsiteY4" fmla="*/ 3397931 h 3397931"/>
                <a:gd name="connsiteX5" fmla="*/ 348343 w 7023101"/>
                <a:gd name="connsiteY5" fmla="*/ 14514 h 3397931"/>
                <a:gd name="connsiteX0" fmla="*/ 157843 w 7023101"/>
                <a:gd name="connsiteY0" fmla="*/ 0 h 3402467"/>
                <a:gd name="connsiteX1" fmla="*/ 6732815 w 7023101"/>
                <a:gd name="connsiteY1" fmla="*/ 4536 h 3402467"/>
                <a:gd name="connsiteX2" fmla="*/ 7023101 w 7023101"/>
                <a:gd name="connsiteY2" fmla="*/ 3402467 h 3402467"/>
                <a:gd name="connsiteX3" fmla="*/ 3543981 w 7023101"/>
                <a:gd name="connsiteY3" fmla="*/ 3096079 h 3402467"/>
                <a:gd name="connsiteX4" fmla="*/ 0 w 7023101"/>
                <a:gd name="connsiteY4" fmla="*/ 3402467 h 3402467"/>
                <a:gd name="connsiteX5" fmla="*/ 157843 w 7023101"/>
                <a:gd name="connsiteY5" fmla="*/ 0 h 3402467"/>
                <a:gd name="connsiteX0" fmla="*/ 157843 w 7023101"/>
                <a:gd name="connsiteY0" fmla="*/ 14514 h 3416981"/>
                <a:gd name="connsiteX1" fmla="*/ 6866165 w 7023101"/>
                <a:gd name="connsiteY1" fmla="*/ 0 h 3416981"/>
                <a:gd name="connsiteX2" fmla="*/ 7023101 w 7023101"/>
                <a:gd name="connsiteY2" fmla="*/ 3416981 h 3416981"/>
                <a:gd name="connsiteX3" fmla="*/ 3543981 w 7023101"/>
                <a:gd name="connsiteY3" fmla="*/ 3110593 h 3416981"/>
                <a:gd name="connsiteX4" fmla="*/ 0 w 7023101"/>
                <a:gd name="connsiteY4" fmla="*/ 3416981 h 3416981"/>
                <a:gd name="connsiteX5" fmla="*/ 157843 w 7023101"/>
                <a:gd name="connsiteY5" fmla="*/ 14514 h 3416981"/>
                <a:gd name="connsiteX0" fmla="*/ 157843 w 7023101"/>
                <a:gd name="connsiteY0" fmla="*/ 14514 h 3416981"/>
                <a:gd name="connsiteX1" fmla="*/ 6866165 w 7023101"/>
                <a:gd name="connsiteY1" fmla="*/ 0 h 3416981"/>
                <a:gd name="connsiteX2" fmla="*/ 7023101 w 7023101"/>
                <a:gd name="connsiteY2" fmla="*/ 3416981 h 3416981"/>
                <a:gd name="connsiteX3" fmla="*/ 3563031 w 7023101"/>
                <a:gd name="connsiteY3" fmla="*/ 3262993 h 3416981"/>
                <a:gd name="connsiteX4" fmla="*/ 0 w 7023101"/>
                <a:gd name="connsiteY4" fmla="*/ 3416981 h 3416981"/>
                <a:gd name="connsiteX5" fmla="*/ 157843 w 7023101"/>
                <a:gd name="connsiteY5" fmla="*/ 14514 h 3416981"/>
                <a:gd name="connsiteX0" fmla="*/ 157843 w 7023101"/>
                <a:gd name="connsiteY0" fmla="*/ 14514 h 3416981"/>
                <a:gd name="connsiteX1" fmla="*/ 6866165 w 7023101"/>
                <a:gd name="connsiteY1" fmla="*/ 0 h 3416981"/>
                <a:gd name="connsiteX2" fmla="*/ 7023101 w 7023101"/>
                <a:gd name="connsiteY2" fmla="*/ 3416981 h 3416981"/>
                <a:gd name="connsiteX3" fmla="*/ 3563031 w 7023101"/>
                <a:gd name="connsiteY3" fmla="*/ 3167743 h 3416981"/>
                <a:gd name="connsiteX4" fmla="*/ 0 w 7023101"/>
                <a:gd name="connsiteY4" fmla="*/ 3416981 h 3416981"/>
                <a:gd name="connsiteX5" fmla="*/ 157843 w 7023101"/>
                <a:gd name="connsiteY5" fmla="*/ 14514 h 3416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23101" h="3416981">
                  <a:moveTo>
                    <a:pt x="157843" y="14514"/>
                  </a:moveTo>
                  <a:lnTo>
                    <a:pt x="6866165" y="0"/>
                  </a:lnTo>
                  <a:lnTo>
                    <a:pt x="7023101" y="3416981"/>
                  </a:lnTo>
                  <a:lnTo>
                    <a:pt x="3563031" y="3167743"/>
                  </a:lnTo>
                  <a:lnTo>
                    <a:pt x="0" y="3416981"/>
                  </a:lnTo>
                  <a:lnTo>
                    <a:pt x="157843" y="14514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88900" dir="2760000" sx="104000" sy="104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 dirty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grpSp>
          <p:nvGrpSpPr>
            <p:cNvPr id="9227" name="组合 9"/>
            <p:cNvGrpSpPr>
              <a:grpSpLocks/>
            </p:cNvGrpSpPr>
            <p:nvPr/>
          </p:nvGrpSpPr>
          <p:grpSpPr bwMode="auto">
            <a:xfrm>
              <a:off x="1439863" y="1773238"/>
              <a:ext cx="6264275" cy="2376487"/>
              <a:chOff x="1439863" y="1773238"/>
              <a:chExt cx="6264275" cy="2376487"/>
            </a:xfrm>
          </p:grpSpPr>
          <p:sp>
            <p:nvSpPr>
              <p:cNvPr id="38" name="矩形​​ 27"/>
              <p:cNvSpPr/>
              <p:nvPr/>
            </p:nvSpPr>
            <p:spPr>
              <a:xfrm>
                <a:off x="1439863" y="1773238"/>
                <a:ext cx="6264275" cy="2376487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dash"/>
              </a:ln>
              <a:effectLst/>
            </p:spPr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TextBox 17"/>
              <p:cNvSpPr txBox="1">
                <a:spLocks noChangeArrowheads="1"/>
              </p:cNvSpPr>
              <p:nvPr/>
            </p:nvSpPr>
            <p:spPr bwMode="auto">
              <a:xfrm>
                <a:off x="3868738" y="2774950"/>
                <a:ext cx="2513012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b="1" kern="0" dirty="0" smtClean="0">
                    <a:solidFill>
                      <a:srgbClr val="0065B3"/>
                    </a:solidFill>
                    <a:latin typeface="微软雅黑" pitchFamily="34" charset="-122"/>
                    <a:ea typeface="微软雅黑" pitchFamily="34" charset="-122"/>
                  </a:rPr>
                  <a:t>Group Overview</a:t>
                </a:r>
                <a:endParaRPr lang="zh-CN" altLang="en-US" sz="2400" b="1" kern="0" dirty="0" smtClean="0">
                  <a:solidFill>
                    <a:srgbClr val="0065B3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pic>
            <p:nvPicPr>
              <p:cNvPr id="9230" name="图片 18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552365" y="1970435"/>
                <a:ext cx="2156035" cy="1977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2" name="TextBox 10"/>
          <p:cNvSpPr txBox="1">
            <a:spLocks noChangeArrowheads="1"/>
          </p:cNvSpPr>
          <p:nvPr/>
        </p:nvSpPr>
        <p:spPr bwMode="auto">
          <a:xfrm>
            <a:off x="3776663" y="4781550"/>
            <a:ext cx="2555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914400"/>
            <a:r>
              <a:rPr lang="en-US" altLang="zh-CN" sz="1800" b="1">
                <a:solidFill>
                  <a:srgbClr val="0065B3"/>
                </a:solidFill>
                <a:latin typeface="Arial Unicode MS"/>
                <a:ea typeface="Arial Unicode MS"/>
                <a:cs typeface="Arial Unicode MS"/>
              </a:rPr>
              <a:t>01</a:t>
            </a:r>
            <a:endParaRPr lang="zh-CN" altLang="en-US" sz="1800" b="1">
              <a:solidFill>
                <a:srgbClr val="0065B3"/>
              </a:solidFill>
              <a:latin typeface="Arial Unicode MS"/>
              <a:ea typeface="Arial Unicode MS"/>
              <a:cs typeface="Arial Unicode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92" name="Picture 28" descr="TIANMA Profile---Industrial V12 拷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36865" name="组合 33"/>
          <p:cNvGrpSpPr>
            <a:grpSpLocks/>
          </p:cNvGrpSpPr>
          <p:nvPr/>
        </p:nvGrpSpPr>
        <p:grpSpPr bwMode="auto">
          <a:xfrm>
            <a:off x="469900" y="3500438"/>
            <a:ext cx="8166100" cy="973137"/>
            <a:chOff x="494166" y="3036544"/>
            <a:chExt cx="8165750" cy="974078"/>
          </a:xfrm>
        </p:grpSpPr>
        <p:grpSp>
          <p:nvGrpSpPr>
            <p:cNvPr id="36885" name="组合 34"/>
            <p:cNvGrpSpPr>
              <a:grpSpLocks/>
            </p:cNvGrpSpPr>
            <p:nvPr/>
          </p:nvGrpSpPr>
          <p:grpSpPr bwMode="auto">
            <a:xfrm>
              <a:off x="494166" y="3036544"/>
              <a:ext cx="8165750" cy="974078"/>
              <a:chOff x="494166" y="3036544"/>
              <a:chExt cx="8165750" cy="974078"/>
            </a:xfrm>
          </p:grpSpPr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 flipH="1">
                <a:off x="3970642" y="3036544"/>
                <a:ext cx="4689274" cy="972489"/>
              </a:xfrm>
              <a:custGeom>
                <a:avLst/>
                <a:gdLst>
                  <a:gd name="T0" fmla="*/ 0 w 2452"/>
                  <a:gd name="T1" fmla="*/ 770 h 770"/>
                  <a:gd name="T2" fmla="*/ 2452 w 2452"/>
                  <a:gd name="T3" fmla="*/ 0 h 770"/>
                  <a:gd name="T4" fmla="*/ 1008 w 2452"/>
                  <a:gd name="T5" fmla="*/ 770 h 770"/>
                  <a:gd name="T6" fmla="*/ 0 w 2452"/>
                  <a:gd name="T7" fmla="*/ 77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52" h="770">
                    <a:moveTo>
                      <a:pt x="0" y="770"/>
                    </a:moveTo>
                    <a:lnTo>
                      <a:pt x="2452" y="0"/>
                    </a:lnTo>
                    <a:lnTo>
                      <a:pt x="1008" y="770"/>
                    </a:lnTo>
                    <a:lnTo>
                      <a:pt x="0" y="77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E0E0E0"/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rgbClr val="0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49" name="Freeform 36"/>
              <p:cNvSpPr>
                <a:spLocks/>
              </p:cNvSpPr>
              <p:nvPr/>
            </p:nvSpPr>
            <p:spPr bwMode="auto">
              <a:xfrm>
                <a:off x="494166" y="3036544"/>
                <a:ext cx="4689274" cy="972489"/>
              </a:xfrm>
              <a:custGeom>
                <a:avLst/>
                <a:gdLst>
                  <a:gd name="T0" fmla="*/ 0 w 2452"/>
                  <a:gd name="T1" fmla="*/ 770 h 770"/>
                  <a:gd name="T2" fmla="*/ 2452 w 2452"/>
                  <a:gd name="T3" fmla="*/ 0 h 770"/>
                  <a:gd name="T4" fmla="*/ 1008 w 2452"/>
                  <a:gd name="T5" fmla="*/ 770 h 770"/>
                  <a:gd name="T6" fmla="*/ 0 w 2452"/>
                  <a:gd name="T7" fmla="*/ 77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52" h="770">
                    <a:moveTo>
                      <a:pt x="0" y="770"/>
                    </a:moveTo>
                    <a:lnTo>
                      <a:pt x="2452" y="0"/>
                    </a:lnTo>
                    <a:lnTo>
                      <a:pt x="1008" y="770"/>
                    </a:lnTo>
                    <a:lnTo>
                      <a:pt x="0" y="77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E0E0E0"/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rgbClr val="0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50" name="Freeform 40"/>
              <p:cNvSpPr>
                <a:spLocks/>
              </p:cNvSpPr>
              <p:nvPr/>
            </p:nvSpPr>
            <p:spPr bwMode="auto">
              <a:xfrm>
                <a:off x="2441946" y="3265365"/>
                <a:ext cx="2122396" cy="745257"/>
              </a:xfrm>
              <a:custGeom>
                <a:avLst/>
                <a:gdLst>
                  <a:gd name="T0" fmla="*/ 1315 w 1315"/>
                  <a:gd name="T1" fmla="*/ 0 h 590"/>
                  <a:gd name="T2" fmla="*/ 0 w 1315"/>
                  <a:gd name="T3" fmla="*/ 590 h 590"/>
                  <a:gd name="T4" fmla="*/ 1315 w 1315"/>
                  <a:gd name="T5" fmla="*/ 590 h 590"/>
                  <a:gd name="T6" fmla="*/ 1315 w 1315"/>
                  <a:gd name="T7" fmla="*/ 0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15" h="590">
                    <a:moveTo>
                      <a:pt x="1315" y="0"/>
                    </a:moveTo>
                    <a:lnTo>
                      <a:pt x="0" y="590"/>
                    </a:lnTo>
                    <a:lnTo>
                      <a:pt x="1315" y="590"/>
                    </a:lnTo>
                    <a:lnTo>
                      <a:pt x="1315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E0E0E0"/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rgbClr val="0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51" name="Freeform 41"/>
              <p:cNvSpPr>
                <a:spLocks/>
              </p:cNvSpPr>
              <p:nvPr/>
            </p:nvSpPr>
            <p:spPr bwMode="auto">
              <a:xfrm flipH="1">
                <a:off x="4586566" y="3265365"/>
                <a:ext cx="2122397" cy="745257"/>
              </a:xfrm>
              <a:custGeom>
                <a:avLst/>
                <a:gdLst>
                  <a:gd name="T0" fmla="*/ 1315 w 1315"/>
                  <a:gd name="T1" fmla="*/ 0 h 590"/>
                  <a:gd name="T2" fmla="*/ 0 w 1315"/>
                  <a:gd name="T3" fmla="*/ 590 h 590"/>
                  <a:gd name="T4" fmla="*/ 1315 w 1315"/>
                  <a:gd name="T5" fmla="*/ 590 h 590"/>
                  <a:gd name="T6" fmla="*/ 1315 w 1315"/>
                  <a:gd name="T7" fmla="*/ 0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15" h="590">
                    <a:moveTo>
                      <a:pt x="1315" y="0"/>
                    </a:moveTo>
                    <a:lnTo>
                      <a:pt x="0" y="590"/>
                    </a:lnTo>
                    <a:lnTo>
                      <a:pt x="1315" y="590"/>
                    </a:lnTo>
                    <a:lnTo>
                      <a:pt x="1315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E0E0E0"/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rgbClr val="000000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47" name="矩形 35"/>
            <p:cNvSpPr>
              <a:spLocks noChangeArrowheads="1"/>
            </p:cNvSpPr>
            <p:nvPr/>
          </p:nvSpPr>
          <p:spPr bwMode="auto">
            <a:xfrm>
              <a:off x="3507112" y="3560926"/>
              <a:ext cx="2130334" cy="42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US" altLang="zh-CN" sz="2800" dirty="0">
                  <a:latin typeface="+mj-ea"/>
                  <a:ea typeface="+mj-ea"/>
                  <a:cs typeface="Arial" pitchFamily="34" charset="0"/>
                </a:rPr>
                <a:t>ASSURANCE</a:t>
              </a:r>
              <a:endParaRPr lang="en-US" altLang="zh-CN" sz="2800" dirty="0">
                <a:latin typeface="+mj-ea"/>
                <a:ea typeface="+mj-ea"/>
                <a:cs typeface="Arial" pitchFamily="34" charset="0"/>
              </a:endParaRPr>
            </a:p>
          </p:txBody>
        </p:sp>
      </p:grpSp>
      <p:sp>
        <p:nvSpPr>
          <p:cNvPr id="52" name="AutoShape 39"/>
          <p:cNvSpPr>
            <a:spLocks noChangeArrowheads="1"/>
          </p:cNvSpPr>
          <p:nvPr/>
        </p:nvSpPr>
        <p:spPr bwMode="auto">
          <a:xfrm>
            <a:off x="323850" y="4437063"/>
            <a:ext cx="2133600" cy="1254125"/>
          </a:xfrm>
          <a:prstGeom prst="roundRect">
            <a:avLst>
              <a:gd name="adj" fmla="val 4060"/>
            </a:avLst>
          </a:prstGeom>
          <a:gradFill rotWithShape="1">
            <a:gsLst>
              <a:gs pos="0">
                <a:srgbClr val="FFFFFF"/>
              </a:gs>
              <a:gs pos="100000">
                <a:srgbClr val="7F7F7F">
                  <a:lumMod val="20000"/>
                  <a:lumOff val="80000"/>
                </a:srgbClr>
              </a:gs>
            </a:gsLst>
            <a:lin ang="5400000" scaled="1"/>
          </a:gradFill>
          <a:ln w="9525" algn="ctr">
            <a:solidFill>
              <a:srgbClr val="7F7F7F">
                <a:lumMod val="60000"/>
                <a:lumOff val="40000"/>
              </a:srgbClr>
            </a:solidFill>
            <a:round/>
            <a:headEnd/>
            <a:tailEnd/>
          </a:ln>
          <a:effectLst/>
        </p:spPr>
        <p:txBody>
          <a:bodyPr lIns="108000" tIns="432000" rIns="72000" anchor="ctr" anchorCtr="1"/>
          <a:lstStyle/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EEA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kern="0" dirty="0">
                <a:latin typeface="+mj-ea"/>
                <a:ea typeface="+mj-ea"/>
                <a:cs typeface="Arial" pitchFamily="34" charset="0"/>
              </a:rPr>
              <a:t>CSR input</a:t>
            </a: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EEA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kern="0" dirty="0">
                <a:latin typeface="+mj-ea"/>
                <a:ea typeface="+mj-ea"/>
                <a:cs typeface="Arial" pitchFamily="34" charset="0"/>
              </a:rPr>
              <a:t>Risk assessment in development phase</a:t>
            </a:r>
          </a:p>
          <a:p>
            <a:pPr marL="171450" indent="-1714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EEA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kern="0" dirty="0">
                <a:latin typeface="+mj-ea"/>
                <a:ea typeface="+mj-ea"/>
                <a:cs typeface="Arial" pitchFamily="34" charset="0"/>
              </a:rPr>
              <a:t>Product verification test</a:t>
            </a:r>
            <a:endParaRPr lang="en-US" altLang="zh-CN" b="1" kern="0" dirty="0"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53" name="AutoShape 38"/>
          <p:cNvSpPr>
            <a:spLocks noChangeArrowheads="1"/>
          </p:cNvSpPr>
          <p:nvPr/>
        </p:nvSpPr>
        <p:spPr bwMode="auto">
          <a:xfrm>
            <a:off x="431800" y="4498975"/>
            <a:ext cx="1965325" cy="33337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007EEA"/>
              </a:gs>
              <a:gs pos="100000">
                <a:srgbClr val="005EAC"/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zh-CN" sz="1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haroni" panose="02010803020104030203" pitchFamily="2" charset="-79"/>
              </a:rPr>
              <a:t>Design Quality</a:t>
            </a:r>
            <a:endParaRPr lang="en-US" altLang="zh-CN" sz="12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haroni" panose="02010803020104030203" pitchFamily="2" charset="-79"/>
            </a:endParaRPr>
          </a:p>
        </p:txBody>
      </p:sp>
      <p:sp>
        <p:nvSpPr>
          <p:cNvPr id="54" name="AutoShape 49"/>
          <p:cNvSpPr>
            <a:spLocks noChangeArrowheads="1"/>
          </p:cNvSpPr>
          <p:nvPr/>
        </p:nvSpPr>
        <p:spPr bwMode="auto">
          <a:xfrm>
            <a:off x="2516188" y="4437063"/>
            <a:ext cx="1995487" cy="1254125"/>
          </a:xfrm>
          <a:prstGeom prst="roundRect">
            <a:avLst>
              <a:gd name="adj" fmla="val 4060"/>
            </a:avLst>
          </a:prstGeom>
          <a:gradFill rotWithShape="1">
            <a:gsLst>
              <a:gs pos="0">
                <a:srgbClr val="FFFFFF"/>
              </a:gs>
              <a:gs pos="100000">
                <a:srgbClr val="7F7F7F">
                  <a:lumMod val="20000"/>
                  <a:lumOff val="80000"/>
                </a:srgbClr>
              </a:gs>
            </a:gsLst>
            <a:lin ang="5400000" scaled="1"/>
          </a:gradFill>
          <a:ln w="9525" algn="ctr">
            <a:solidFill>
              <a:srgbClr val="7F7F7F">
                <a:lumMod val="60000"/>
                <a:lumOff val="40000"/>
              </a:srgbClr>
            </a:solidFill>
            <a:round/>
            <a:headEnd/>
            <a:tailEnd/>
          </a:ln>
          <a:effectLst/>
        </p:spPr>
        <p:txBody>
          <a:bodyPr lIns="108000" tIns="432000" rIns="72000" anchor="ctr" anchorCtr="1"/>
          <a:lstStyle/>
          <a:p>
            <a:pPr>
              <a:lnSpc>
                <a:spcPct val="120000"/>
              </a:lnSpc>
              <a:buClr>
                <a:srgbClr val="007EEA"/>
              </a:buClr>
              <a:defRPr/>
            </a:pPr>
            <a:endParaRPr lang="en-US" altLang="zh-CN" b="1" kern="0" dirty="0">
              <a:solidFill>
                <a:srgbClr val="000000"/>
              </a:solidFill>
              <a:latin typeface="+mj-ea"/>
              <a:ea typeface="+mj-ea"/>
              <a:cs typeface="Arial" pitchFamily="34" charset="0"/>
            </a:endParaRPr>
          </a:p>
          <a:p>
            <a:pPr>
              <a:lnSpc>
                <a:spcPct val="120000"/>
              </a:lnSpc>
              <a:buClr>
                <a:srgbClr val="007EEA"/>
              </a:buClr>
              <a:defRPr/>
            </a:pPr>
            <a:endParaRPr lang="en-US" altLang="zh-CN" b="1" kern="0" dirty="0">
              <a:solidFill>
                <a:srgbClr val="000000"/>
              </a:solidFill>
              <a:latin typeface="+mj-ea"/>
              <a:ea typeface="+mj-ea"/>
              <a:cs typeface="Arial" pitchFamily="34" charset="0"/>
            </a:endParaRPr>
          </a:p>
          <a:p>
            <a:pPr marL="171450" indent="-171450">
              <a:lnSpc>
                <a:spcPct val="120000"/>
              </a:lnSpc>
              <a:buClr>
                <a:srgbClr val="007EEA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kern="0" dirty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Quality Manufacturing System</a:t>
            </a:r>
          </a:p>
          <a:p>
            <a:pPr marL="171450" indent="-171450">
              <a:lnSpc>
                <a:spcPct val="120000"/>
              </a:lnSpc>
              <a:buClr>
                <a:srgbClr val="007EEA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kern="0" dirty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Product Audit </a:t>
            </a:r>
          </a:p>
          <a:p>
            <a:pPr marL="171450" indent="-171450">
              <a:lnSpc>
                <a:spcPct val="120000"/>
              </a:lnSpc>
              <a:buClr>
                <a:srgbClr val="007EEA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kern="0" dirty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On-going Reliability Test</a:t>
            </a:r>
          </a:p>
          <a:p>
            <a:pPr>
              <a:lnSpc>
                <a:spcPct val="120000"/>
              </a:lnSpc>
              <a:buClr>
                <a:srgbClr val="007EEA"/>
              </a:buClr>
              <a:defRPr/>
            </a:pPr>
            <a:endParaRPr lang="en-US" altLang="zh-CN" b="1" kern="0" dirty="0">
              <a:solidFill>
                <a:srgbClr val="000000"/>
              </a:solidFill>
              <a:latin typeface="+mj-ea"/>
              <a:ea typeface="+mj-ea"/>
              <a:cs typeface="Arial" pitchFamily="34" charset="0"/>
            </a:endParaRPr>
          </a:p>
          <a:p>
            <a:pPr>
              <a:lnSpc>
                <a:spcPct val="120000"/>
              </a:lnSpc>
              <a:buClr>
                <a:srgbClr val="007EEA"/>
              </a:buClr>
              <a:defRPr/>
            </a:pPr>
            <a:endParaRPr lang="en-US" altLang="zh-CN" b="1" kern="0" dirty="0">
              <a:solidFill>
                <a:srgbClr val="000000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55" name="AutoShape 48"/>
          <p:cNvSpPr>
            <a:spLocks noChangeArrowheads="1"/>
          </p:cNvSpPr>
          <p:nvPr/>
        </p:nvSpPr>
        <p:spPr bwMode="auto">
          <a:xfrm>
            <a:off x="2573338" y="4498975"/>
            <a:ext cx="1878012" cy="33337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007EEA"/>
              </a:gs>
              <a:gs pos="100000">
                <a:srgbClr val="005EAC"/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zh-CN" sz="1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haroni" panose="02010803020104030203" pitchFamily="2" charset="-79"/>
              </a:rPr>
              <a:t>Manufacture Quality</a:t>
            </a:r>
            <a:endParaRPr lang="en-US" altLang="zh-CN" sz="12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haroni" panose="02010803020104030203" pitchFamily="2" charset="-79"/>
            </a:endParaRPr>
          </a:p>
        </p:txBody>
      </p:sp>
      <p:sp>
        <p:nvSpPr>
          <p:cNvPr id="56" name="AutoShape 52"/>
          <p:cNvSpPr>
            <a:spLocks noChangeArrowheads="1"/>
          </p:cNvSpPr>
          <p:nvPr/>
        </p:nvSpPr>
        <p:spPr bwMode="auto">
          <a:xfrm>
            <a:off x="4570413" y="4437063"/>
            <a:ext cx="1997075" cy="1254125"/>
          </a:xfrm>
          <a:prstGeom prst="roundRect">
            <a:avLst>
              <a:gd name="adj" fmla="val 4060"/>
            </a:avLst>
          </a:prstGeom>
          <a:gradFill rotWithShape="1">
            <a:gsLst>
              <a:gs pos="0">
                <a:srgbClr val="FFFFFF"/>
              </a:gs>
              <a:gs pos="100000">
                <a:srgbClr val="7F7F7F">
                  <a:lumMod val="20000"/>
                  <a:lumOff val="80000"/>
                </a:srgbClr>
              </a:gs>
            </a:gsLst>
            <a:lin ang="5400000" scaled="1"/>
          </a:gradFill>
          <a:ln w="9525" algn="ctr">
            <a:solidFill>
              <a:srgbClr val="7F7F7F">
                <a:lumMod val="60000"/>
                <a:lumOff val="40000"/>
              </a:srgbClr>
            </a:solidFill>
            <a:round/>
            <a:headEnd/>
            <a:tailEnd/>
          </a:ln>
          <a:effectLst/>
        </p:spPr>
        <p:txBody>
          <a:bodyPr lIns="108000" tIns="432000" rIns="72000" anchor="ctr" anchorCtr="1"/>
          <a:lstStyle/>
          <a:p>
            <a:pPr algn="ctr">
              <a:lnSpc>
                <a:spcPct val="120000"/>
              </a:lnSpc>
              <a:buClr>
                <a:srgbClr val="007EEA"/>
              </a:buClr>
              <a:defRPr/>
            </a:pPr>
            <a:endParaRPr lang="en-US" altLang="zh-CN" b="1" kern="0" dirty="0">
              <a:solidFill>
                <a:srgbClr val="000000"/>
              </a:solidFill>
              <a:latin typeface="+mj-ea"/>
              <a:ea typeface="+mj-ea"/>
              <a:cs typeface="Arial" pitchFamily="34" charset="0"/>
            </a:endParaRPr>
          </a:p>
          <a:p>
            <a:pPr marL="171450" indent="-171450">
              <a:lnSpc>
                <a:spcPct val="120000"/>
              </a:lnSpc>
              <a:buClr>
                <a:srgbClr val="007EEA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kern="0" dirty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Industrial</a:t>
            </a:r>
            <a:r>
              <a:rPr lang="en-US" altLang="zh-CN" b="1" kern="0" dirty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 AVL</a:t>
            </a:r>
          </a:p>
          <a:p>
            <a:pPr marL="171450" indent="-171450">
              <a:lnSpc>
                <a:spcPct val="120000"/>
              </a:lnSpc>
              <a:buClr>
                <a:srgbClr val="007EEA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kern="0" dirty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Supplier Ranking System</a:t>
            </a:r>
          </a:p>
          <a:p>
            <a:pPr marL="171450" indent="-171450">
              <a:lnSpc>
                <a:spcPct val="120000"/>
              </a:lnSpc>
              <a:buClr>
                <a:srgbClr val="007EEA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kern="0" dirty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Supplier in-process control  monitor</a:t>
            </a:r>
          </a:p>
          <a:p>
            <a:pPr algn="ctr">
              <a:lnSpc>
                <a:spcPct val="120000"/>
              </a:lnSpc>
              <a:buClr>
                <a:srgbClr val="007EEA"/>
              </a:buClr>
              <a:defRPr/>
            </a:pPr>
            <a:endParaRPr lang="en-US" altLang="zh-CN" b="1" kern="0" dirty="0">
              <a:solidFill>
                <a:srgbClr val="000000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4627563" y="4498975"/>
            <a:ext cx="1879600" cy="33337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007EEA"/>
              </a:gs>
              <a:gs pos="100000">
                <a:srgbClr val="005EAC"/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zh-CN" sz="1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haroni" panose="02010803020104030203" pitchFamily="2" charset="-79"/>
              </a:rPr>
              <a:t>Supply </a:t>
            </a:r>
            <a:r>
              <a:rPr lang="en-US" altLang="zh-CN" sz="1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haroni" panose="02010803020104030203" pitchFamily="2" charset="-79"/>
              </a:rPr>
              <a:t>Chain Quality</a:t>
            </a:r>
            <a:endParaRPr lang="en-US" altLang="zh-CN" sz="12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haroni" panose="02010803020104030203" pitchFamily="2" charset="-79"/>
            </a:endParaRPr>
          </a:p>
        </p:txBody>
      </p:sp>
      <p:sp>
        <p:nvSpPr>
          <p:cNvPr id="58" name="AutoShape 55"/>
          <p:cNvSpPr>
            <a:spLocks noChangeArrowheads="1"/>
          </p:cNvSpPr>
          <p:nvPr/>
        </p:nvSpPr>
        <p:spPr bwMode="auto">
          <a:xfrm>
            <a:off x="6626225" y="4437063"/>
            <a:ext cx="2054225" cy="1255712"/>
          </a:xfrm>
          <a:prstGeom prst="roundRect">
            <a:avLst>
              <a:gd name="adj" fmla="val 4060"/>
            </a:avLst>
          </a:prstGeom>
          <a:gradFill rotWithShape="1">
            <a:gsLst>
              <a:gs pos="0">
                <a:srgbClr val="FFFFFF"/>
              </a:gs>
              <a:gs pos="100000">
                <a:srgbClr val="7F7F7F">
                  <a:lumMod val="20000"/>
                  <a:lumOff val="80000"/>
                </a:srgbClr>
              </a:gs>
            </a:gsLst>
            <a:lin ang="5400000" scaled="1"/>
          </a:gradFill>
          <a:ln w="9525" algn="ctr">
            <a:solidFill>
              <a:srgbClr val="7F7F7F">
                <a:lumMod val="60000"/>
                <a:lumOff val="40000"/>
              </a:srgbClr>
            </a:solidFill>
            <a:round/>
            <a:headEnd/>
            <a:tailEnd/>
          </a:ln>
          <a:effectLst/>
        </p:spPr>
        <p:txBody>
          <a:bodyPr lIns="108000" tIns="432000" rIns="72000" anchorCtr="1"/>
          <a:lstStyle/>
          <a:p>
            <a:pPr marL="171450" indent="-171450">
              <a:lnSpc>
                <a:spcPct val="120000"/>
              </a:lnSpc>
              <a:buClr>
                <a:srgbClr val="007EEA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kern="0" dirty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On-site Technical / Quality Support</a:t>
            </a:r>
          </a:p>
          <a:p>
            <a:pPr marL="171450" indent="-171450">
              <a:lnSpc>
                <a:spcPct val="120000"/>
              </a:lnSpc>
              <a:buClr>
                <a:srgbClr val="007EEA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kern="0" dirty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In-house FA</a:t>
            </a:r>
          </a:p>
          <a:p>
            <a:pPr marL="171450" indent="-171450">
              <a:lnSpc>
                <a:spcPct val="120000"/>
              </a:lnSpc>
              <a:buClr>
                <a:srgbClr val="007EEA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kern="0" dirty="0">
                <a:solidFill>
                  <a:srgbClr val="000000"/>
                </a:solidFill>
                <a:latin typeface="+mj-ea"/>
                <a:ea typeface="+mj-ea"/>
                <a:cs typeface="Arial" pitchFamily="34" charset="0"/>
              </a:rPr>
              <a:t>Account team</a:t>
            </a:r>
          </a:p>
        </p:txBody>
      </p:sp>
      <p:sp>
        <p:nvSpPr>
          <p:cNvPr id="59" name="AutoShape 54"/>
          <p:cNvSpPr>
            <a:spLocks noChangeArrowheads="1"/>
          </p:cNvSpPr>
          <p:nvPr/>
        </p:nvSpPr>
        <p:spPr bwMode="auto">
          <a:xfrm>
            <a:off x="6684963" y="4498975"/>
            <a:ext cx="1938337" cy="33337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007EEA"/>
              </a:gs>
              <a:gs pos="100000">
                <a:srgbClr val="005EAC"/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zh-CN" sz="1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haroni" panose="02010803020104030203" pitchFamily="2" charset="-79"/>
              </a:rPr>
              <a:t>Fast Response</a:t>
            </a:r>
            <a:endParaRPr lang="en-US" altLang="zh-CN" sz="12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haroni" panose="02010803020104030203" pitchFamily="2" charset="-79"/>
            </a:endParaRPr>
          </a:p>
        </p:txBody>
      </p:sp>
      <p:sp>
        <p:nvSpPr>
          <p:cNvPr id="60" name="Oval 12"/>
          <p:cNvSpPr>
            <a:spLocks noChangeArrowheads="1"/>
          </p:cNvSpPr>
          <p:nvPr/>
        </p:nvSpPr>
        <p:spPr bwMode="auto">
          <a:xfrm>
            <a:off x="3751263" y="3581400"/>
            <a:ext cx="1593850" cy="603250"/>
          </a:xfrm>
          <a:prstGeom prst="ellipse">
            <a:avLst/>
          </a:prstGeom>
          <a:gradFill rotWithShape="1">
            <a:gsLst>
              <a:gs pos="0">
                <a:srgbClr val="000000"/>
              </a:gs>
              <a:gs pos="100000">
                <a:srgbClr val="00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zh-CN" altLang="en-US" sz="2000" kern="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grpSp>
        <p:nvGrpSpPr>
          <p:cNvPr id="36875" name="组合 74"/>
          <p:cNvGrpSpPr>
            <a:grpSpLocks/>
          </p:cNvGrpSpPr>
          <p:nvPr/>
        </p:nvGrpSpPr>
        <p:grpSpPr bwMode="auto">
          <a:xfrm>
            <a:off x="3825875" y="2636838"/>
            <a:ext cx="1447800" cy="1431925"/>
            <a:chOff x="3850249" y="2084512"/>
            <a:chExt cx="1446819" cy="1431887"/>
          </a:xfrm>
        </p:grpSpPr>
        <p:sp>
          <p:nvSpPr>
            <p:cNvPr id="62" name="Oval 13"/>
            <p:cNvSpPr>
              <a:spLocks noChangeArrowheads="1"/>
            </p:cNvSpPr>
            <p:nvPr/>
          </p:nvSpPr>
          <p:spPr bwMode="auto">
            <a:xfrm>
              <a:off x="3850249" y="2084512"/>
              <a:ext cx="1446819" cy="1431887"/>
            </a:xfrm>
            <a:prstGeom prst="ellipse">
              <a:avLst/>
            </a:prstGeom>
            <a:gradFill flip="none" rotWithShape="1">
              <a:gsLst>
                <a:gs pos="0">
                  <a:srgbClr val="007EEA"/>
                </a:gs>
                <a:gs pos="100000">
                  <a:srgbClr val="005EAC"/>
                </a:gs>
              </a:gsLst>
              <a:lin ang="2700000" scaled="1"/>
              <a:tileRect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zh-CN" sz="1400" b="1" kern="0" dirty="0">
                  <a:solidFill>
                    <a:schemeClr val="bg1"/>
                  </a:solidFill>
                  <a:latin typeface="+mj-ea"/>
                  <a:ea typeface="+mj-ea"/>
                </a:rPr>
                <a:t>To </a:t>
              </a:r>
              <a:r>
                <a:rPr lang="en-US" altLang="zh-CN" sz="1400" b="1" kern="0" dirty="0">
                  <a:solidFill>
                    <a:schemeClr val="bg1"/>
                  </a:solidFill>
                  <a:latin typeface="+mj-ea"/>
                  <a:ea typeface="+mj-ea"/>
                </a:rPr>
                <a:t>be</a:t>
              </a:r>
            </a:p>
            <a:p>
              <a:pPr algn="ctr">
                <a:defRPr/>
              </a:pPr>
              <a:r>
                <a:rPr lang="en-US" altLang="zh-CN" sz="1400" b="1" kern="0" dirty="0">
                  <a:solidFill>
                    <a:schemeClr val="bg1"/>
                  </a:solidFill>
                  <a:latin typeface="+mj-ea"/>
                  <a:ea typeface="+mj-ea"/>
                </a:rPr>
                <a:t> customer’s </a:t>
              </a:r>
            </a:p>
            <a:p>
              <a:pPr algn="ctr">
                <a:defRPr/>
              </a:pPr>
              <a:r>
                <a:rPr lang="en-US" altLang="zh-CN" sz="1400" b="1" kern="0" dirty="0">
                  <a:solidFill>
                    <a:schemeClr val="bg1"/>
                  </a:solidFill>
                  <a:latin typeface="+mj-ea"/>
                  <a:ea typeface="+mj-ea"/>
                </a:rPr>
                <a:t>quality </a:t>
              </a:r>
            </a:p>
            <a:p>
              <a:pPr algn="ctr">
                <a:defRPr/>
              </a:pPr>
              <a:r>
                <a:rPr lang="en-US" altLang="zh-CN" sz="1400" b="1" kern="0" dirty="0">
                  <a:solidFill>
                    <a:schemeClr val="bg1"/>
                  </a:solidFill>
                  <a:latin typeface="+mj-ea"/>
                  <a:ea typeface="+mj-ea"/>
                </a:rPr>
                <a:t>preference</a:t>
              </a:r>
              <a:endParaRPr lang="en-US" altLang="zh-CN" sz="1400" b="1" kern="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3" name="Oval 10"/>
            <p:cNvSpPr>
              <a:spLocks noChangeArrowheads="1"/>
            </p:cNvSpPr>
            <p:nvPr/>
          </p:nvSpPr>
          <p:spPr bwMode="auto">
            <a:xfrm>
              <a:off x="4126287" y="2270244"/>
              <a:ext cx="252242" cy="25240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67ABF5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 dirty="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64" name="Freeform 12"/>
            <p:cNvSpPr>
              <a:spLocks/>
            </p:cNvSpPr>
            <p:nvPr/>
          </p:nvSpPr>
          <p:spPr bwMode="auto">
            <a:xfrm>
              <a:off x="3932743" y="2108323"/>
              <a:ext cx="1281831" cy="425439"/>
            </a:xfrm>
            <a:custGeom>
              <a:avLst/>
              <a:gdLst>
                <a:gd name="T0" fmla="*/ 0 w 4756"/>
                <a:gd name="T1" fmla="*/ 1576 h 1576"/>
                <a:gd name="T2" fmla="*/ 50 w 4756"/>
                <a:gd name="T3" fmla="*/ 1462 h 1576"/>
                <a:gd name="T4" fmla="*/ 108 w 4756"/>
                <a:gd name="T5" fmla="*/ 1350 h 1576"/>
                <a:gd name="T6" fmla="*/ 170 w 4756"/>
                <a:gd name="T7" fmla="*/ 1242 h 1576"/>
                <a:gd name="T8" fmla="*/ 238 w 4756"/>
                <a:gd name="T9" fmla="*/ 1138 h 1576"/>
                <a:gd name="T10" fmla="*/ 310 w 4756"/>
                <a:gd name="T11" fmla="*/ 1036 h 1576"/>
                <a:gd name="T12" fmla="*/ 386 w 4756"/>
                <a:gd name="T13" fmla="*/ 940 h 1576"/>
                <a:gd name="T14" fmla="*/ 468 w 4756"/>
                <a:gd name="T15" fmla="*/ 846 h 1576"/>
                <a:gd name="T16" fmla="*/ 552 w 4756"/>
                <a:gd name="T17" fmla="*/ 756 h 1576"/>
                <a:gd name="T18" fmla="*/ 596 w 4756"/>
                <a:gd name="T19" fmla="*/ 712 h 1576"/>
                <a:gd name="T20" fmla="*/ 688 w 4756"/>
                <a:gd name="T21" fmla="*/ 630 h 1576"/>
                <a:gd name="T22" fmla="*/ 784 w 4756"/>
                <a:gd name="T23" fmla="*/ 550 h 1576"/>
                <a:gd name="T24" fmla="*/ 884 w 4756"/>
                <a:gd name="T25" fmla="*/ 476 h 1576"/>
                <a:gd name="T26" fmla="*/ 986 w 4756"/>
                <a:gd name="T27" fmla="*/ 406 h 1576"/>
                <a:gd name="T28" fmla="*/ 1092 w 4756"/>
                <a:gd name="T29" fmla="*/ 342 h 1576"/>
                <a:gd name="T30" fmla="*/ 1202 w 4756"/>
                <a:gd name="T31" fmla="*/ 282 h 1576"/>
                <a:gd name="T32" fmla="*/ 1316 w 4756"/>
                <a:gd name="T33" fmla="*/ 228 h 1576"/>
                <a:gd name="T34" fmla="*/ 1374 w 4756"/>
                <a:gd name="T35" fmla="*/ 202 h 1576"/>
                <a:gd name="T36" fmla="*/ 1490 w 4756"/>
                <a:gd name="T37" fmla="*/ 156 h 1576"/>
                <a:gd name="T38" fmla="*/ 1610 w 4756"/>
                <a:gd name="T39" fmla="*/ 116 h 1576"/>
                <a:gd name="T40" fmla="*/ 1732 w 4756"/>
                <a:gd name="T41" fmla="*/ 80 h 1576"/>
                <a:gd name="T42" fmla="*/ 1858 w 4756"/>
                <a:gd name="T43" fmla="*/ 52 h 1576"/>
                <a:gd name="T44" fmla="*/ 1984 w 4756"/>
                <a:gd name="T45" fmla="*/ 30 h 1576"/>
                <a:gd name="T46" fmla="*/ 2114 w 4756"/>
                <a:gd name="T47" fmla="*/ 12 h 1576"/>
                <a:gd name="T48" fmla="*/ 2246 w 4756"/>
                <a:gd name="T49" fmla="*/ 2 h 1576"/>
                <a:gd name="T50" fmla="*/ 2378 w 4756"/>
                <a:gd name="T51" fmla="*/ 0 h 1576"/>
                <a:gd name="T52" fmla="*/ 2444 w 4756"/>
                <a:gd name="T53" fmla="*/ 0 h 1576"/>
                <a:gd name="T54" fmla="*/ 2576 w 4756"/>
                <a:gd name="T55" fmla="*/ 8 h 1576"/>
                <a:gd name="T56" fmla="*/ 2706 w 4756"/>
                <a:gd name="T57" fmla="*/ 20 h 1576"/>
                <a:gd name="T58" fmla="*/ 2834 w 4756"/>
                <a:gd name="T59" fmla="*/ 40 h 1576"/>
                <a:gd name="T60" fmla="*/ 2962 w 4756"/>
                <a:gd name="T61" fmla="*/ 66 h 1576"/>
                <a:gd name="T62" fmla="*/ 3084 w 4756"/>
                <a:gd name="T63" fmla="*/ 98 h 1576"/>
                <a:gd name="T64" fmla="*/ 3206 w 4756"/>
                <a:gd name="T65" fmla="*/ 136 h 1576"/>
                <a:gd name="T66" fmla="*/ 3324 w 4756"/>
                <a:gd name="T67" fmla="*/ 178 h 1576"/>
                <a:gd name="T68" fmla="*/ 3382 w 4756"/>
                <a:gd name="T69" fmla="*/ 202 h 1576"/>
                <a:gd name="T70" fmla="*/ 3498 w 4756"/>
                <a:gd name="T71" fmla="*/ 254 h 1576"/>
                <a:gd name="T72" fmla="*/ 3608 w 4756"/>
                <a:gd name="T73" fmla="*/ 312 h 1576"/>
                <a:gd name="T74" fmla="*/ 3716 w 4756"/>
                <a:gd name="T75" fmla="*/ 374 h 1576"/>
                <a:gd name="T76" fmla="*/ 3822 w 4756"/>
                <a:gd name="T77" fmla="*/ 440 h 1576"/>
                <a:gd name="T78" fmla="*/ 3922 w 4756"/>
                <a:gd name="T79" fmla="*/ 512 h 1576"/>
                <a:gd name="T80" fmla="*/ 4020 w 4756"/>
                <a:gd name="T81" fmla="*/ 590 h 1576"/>
                <a:gd name="T82" fmla="*/ 4114 w 4756"/>
                <a:gd name="T83" fmla="*/ 670 h 1576"/>
                <a:gd name="T84" fmla="*/ 4204 w 4756"/>
                <a:gd name="T85" fmla="*/ 756 h 1576"/>
                <a:gd name="T86" fmla="*/ 4246 w 4756"/>
                <a:gd name="T87" fmla="*/ 800 h 1576"/>
                <a:gd name="T88" fmla="*/ 4330 w 4756"/>
                <a:gd name="T89" fmla="*/ 892 h 1576"/>
                <a:gd name="T90" fmla="*/ 4410 w 4756"/>
                <a:gd name="T91" fmla="*/ 988 h 1576"/>
                <a:gd name="T92" fmla="*/ 4484 w 4756"/>
                <a:gd name="T93" fmla="*/ 1086 h 1576"/>
                <a:gd name="T94" fmla="*/ 4552 w 4756"/>
                <a:gd name="T95" fmla="*/ 1190 h 1576"/>
                <a:gd name="T96" fmla="*/ 4618 w 4756"/>
                <a:gd name="T97" fmla="*/ 1296 h 1576"/>
                <a:gd name="T98" fmla="*/ 4678 w 4756"/>
                <a:gd name="T99" fmla="*/ 1406 h 1576"/>
                <a:gd name="T100" fmla="*/ 4732 w 4756"/>
                <a:gd name="T101" fmla="*/ 1518 h 1576"/>
                <a:gd name="T102" fmla="*/ 0 w 4756"/>
                <a:gd name="T103" fmla="*/ 157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756" h="1576">
                  <a:moveTo>
                    <a:pt x="0" y="1576"/>
                  </a:moveTo>
                  <a:lnTo>
                    <a:pt x="0" y="1576"/>
                  </a:lnTo>
                  <a:lnTo>
                    <a:pt x="24" y="1518"/>
                  </a:lnTo>
                  <a:lnTo>
                    <a:pt x="50" y="1462"/>
                  </a:lnTo>
                  <a:lnTo>
                    <a:pt x="78" y="1406"/>
                  </a:lnTo>
                  <a:lnTo>
                    <a:pt x="108" y="1350"/>
                  </a:lnTo>
                  <a:lnTo>
                    <a:pt x="138" y="1296"/>
                  </a:lnTo>
                  <a:lnTo>
                    <a:pt x="170" y="1242"/>
                  </a:lnTo>
                  <a:lnTo>
                    <a:pt x="204" y="1190"/>
                  </a:lnTo>
                  <a:lnTo>
                    <a:pt x="238" y="1138"/>
                  </a:lnTo>
                  <a:lnTo>
                    <a:pt x="272" y="1086"/>
                  </a:lnTo>
                  <a:lnTo>
                    <a:pt x="310" y="1036"/>
                  </a:lnTo>
                  <a:lnTo>
                    <a:pt x="348" y="988"/>
                  </a:lnTo>
                  <a:lnTo>
                    <a:pt x="386" y="940"/>
                  </a:lnTo>
                  <a:lnTo>
                    <a:pt x="426" y="892"/>
                  </a:lnTo>
                  <a:lnTo>
                    <a:pt x="468" y="846"/>
                  </a:lnTo>
                  <a:lnTo>
                    <a:pt x="510" y="800"/>
                  </a:lnTo>
                  <a:lnTo>
                    <a:pt x="552" y="756"/>
                  </a:lnTo>
                  <a:lnTo>
                    <a:pt x="552" y="756"/>
                  </a:lnTo>
                  <a:lnTo>
                    <a:pt x="596" y="712"/>
                  </a:lnTo>
                  <a:lnTo>
                    <a:pt x="642" y="670"/>
                  </a:lnTo>
                  <a:lnTo>
                    <a:pt x="688" y="630"/>
                  </a:lnTo>
                  <a:lnTo>
                    <a:pt x="736" y="590"/>
                  </a:lnTo>
                  <a:lnTo>
                    <a:pt x="784" y="550"/>
                  </a:lnTo>
                  <a:lnTo>
                    <a:pt x="834" y="512"/>
                  </a:lnTo>
                  <a:lnTo>
                    <a:pt x="884" y="476"/>
                  </a:lnTo>
                  <a:lnTo>
                    <a:pt x="934" y="440"/>
                  </a:lnTo>
                  <a:lnTo>
                    <a:pt x="986" y="406"/>
                  </a:lnTo>
                  <a:lnTo>
                    <a:pt x="1040" y="374"/>
                  </a:lnTo>
                  <a:lnTo>
                    <a:pt x="1092" y="342"/>
                  </a:lnTo>
                  <a:lnTo>
                    <a:pt x="1148" y="312"/>
                  </a:lnTo>
                  <a:lnTo>
                    <a:pt x="1202" y="282"/>
                  </a:lnTo>
                  <a:lnTo>
                    <a:pt x="1258" y="254"/>
                  </a:lnTo>
                  <a:lnTo>
                    <a:pt x="1316" y="228"/>
                  </a:lnTo>
                  <a:lnTo>
                    <a:pt x="1374" y="202"/>
                  </a:lnTo>
                  <a:lnTo>
                    <a:pt x="1374" y="202"/>
                  </a:lnTo>
                  <a:lnTo>
                    <a:pt x="1432" y="178"/>
                  </a:lnTo>
                  <a:lnTo>
                    <a:pt x="1490" y="156"/>
                  </a:lnTo>
                  <a:lnTo>
                    <a:pt x="1550" y="136"/>
                  </a:lnTo>
                  <a:lnTo>
                    <a:pt x="1610" y="116"/>
                  </a:lnTo>
                  <a:lnTo>
                    <a:pt x="1672" y="98"/>
                  </a:lnTo>
                  <a:lnTo>
                    <a:pt x="1732" y="80"/>
                  </a:lnTo>
                  <a:lnTo>
                    <a:pt x="1794" y="66"/>
                  </a:lnTo>
                  <a:lnTo>
                    <a:pt x="1858" y="52"/>
                  </a:lnTo>
                  <a:lnTo>
                    <a:pt x="1922" y="40"/>
                  </a:lnTo>
                  <a:lnTo>
                    <a:pt x="1984" y="30"/>
                  </a:lnTo>
                  <a:lnTo>
                    <a:pt x="2050" y="20"/>
                  </a:lnTo>
                  <a:lnTo>
                    <a:pt x="2114" y="12"/>
                  </a:lnTo>
                  <a:lnTo>
                    <a:pt x="2180" y="8"/>
                  </a:lnTo>
                  <a:lnTo>
                    <a:pt x="2246" y="2"/>
                  </a:lnTo>
                  <a:lnTo>
                    <a:pt x="2312" y="0"/>
                  </a:lnTo>
                  <a:lnTo>
                    <a:pt x="2378" y="0"/>
                  </a:lnTo>
                  <a:lnTo>
                    <a:pt x="2378" y="0"/>
                  </a:lnTo>
                  <a:lnTo>
                    <a:pt x="2444" y="0"/>
                  </a:lnTo>
                  <a:lnTo>
                    <a:pt x="2510" y="2"/>
                  </a:lnTo>
                  <a:lnTo>
                    <a:pt x="2576" y="8"/>
                  </a:lnTo>
                  <a:lnTo>
                    <a:pt x="2642" y="12"/>
                  </a:lnTo>
                  <a:lnTo>
                    <a:pt x="2706" y="20"/>
                  </a:lnTo>
                  <a:lnTo>
                    <a:pt x="2772" y="30"/>
                  </a:lnTo>
                  <a:lnTo>
                    <a:pt x="2834" y="40"/>
                  </a:lnTo>
                  <a:lnTo>
                    <a:pt x="2898" y="52"/>
                  </a:lnTo>
                  <a:lnTo>
                    <a:pt x="2962" y="66"/>
                  </a:lnTo>
                  <a:lnTo>
                    <a:pt x="3024" y="80"/>
                  </a:lnTo>
                  <a:lnTo>
                    <a:pt x="3084" y="98"/>
                  </a:lnTo>
                  <a:lnTo>
                    <a:pt x="3146" y="116"/>
                  </a:lnTo>
                  <a:lnTo>
                    <a:pt x="3206" y="136"/>
                  </a:lnTo>
                  <a:lnTo>
                    <a:pt x="3266" y="156"/>
                  </a:lnTo>
                  <a:lnTo>
                    <a:pt x="3324" y="178"/>
                  </a:lnTo>
                  <a:lnTo>
                    <a:pt x="3382" y="202"/>
                  </a:lnTo>
                  <a:lnTo>
                    <a:pt x="3382" y="202"/>
                  </a:lnTo>
                  <a:lnTo>
                    <a:pt x="3440" y="228"/>
                  </a:lnTo>
                  <a:lnTo>
                    <a:pt x="3498" y="254"/>
                  </a:lnTo>
                  <a:lnTo>
                    <a:pt x="3554" y="282"/>
                  </a:lnTo>
                  <a:lnTo>
                    <a:pt x="3608" y="312"/>
                  </a:lnTo>
                  <a:lnTo>
                    <a:pt x="3664" y="342"/>
                  </a:lnTo>
                  <a:lnTo>
                    <a:pt x="3716" y="374"/>
                  </a:lnTo>
                  <a:lnTo>
                    <a:pt x="3770" y="406"/>
                  </a:lnTo>
                  <a:lnTo>
                    <a:pt x="3822" y="440"/>
                  </a:lnTo>
                  <a:lnTo>
                    <a:pt x="3872" y="476"/>
                  </a:lnTo>
                  <a:lnTo>
                    <a:pt x="3922" y="512"/>
                  </a:lnTo>
                  <a:lnTo>
                    <a:pt x="3972" y="550"/>
                  </a:lnTo>
                  <a:lnTo>
                    <a:pt x="4020" y="590"/>
                  </a:lnTo>
                  <a:lnTo>
                    <a:pt x="4068" y="630"/>
                  </a:lnTo>
                  <a:lnTo>
                    <a:pt x="4114" y="670"/>
                  </a:lnTo>
                  <a:lnTo>
                    <a:pt x="4160" y="712"/>
                  </a:lnTo>
                  <a:lnTo>
                    <a:pt x="4204" y="756"/>
                  </a:lnTo>
                  <a:lnTo>
                    <a:pt x="4204" y="756"/>
                  </a:lnTo>
                  <a:lnTo>
                    <a:pt x="4246" y="800"/>
                  </a:lnTo>
                  <a:lnTo>
                    <a:pt x="4288" y="846"/>
                  </a:lnTo>
                  <a:lnTo>
                    <a:pt x="4330" y="892"/>
                  </a:lnTo>
                  <a:lnTo>
                    <a:pt x="4370" y="940"/>
                  </a:lnTo>
                  <a:lnTo>
                    <a:pt x="4410" y="988"/>
                  </a:lnTo>
                  <a:lnTo>
                    <a:pt x="4446" y="1036"/>
                  </a:lnTo>
                  <a:lnTo>
                    <a:pt x="4484" y="1086"/>
                  </a:lnTo>
                  <a:lnTo>
                    <a:pt x="4518" y="1138"/>
                  </a:lnTo>
                  <a:lnTo>
                    <a:pt x="4552" y="1190"/>
                  </a:lnTo>
                  <a:lnTo>
                    <a:pt x="4586" y="1242"/>
                  </a:lnTo>
                  <a:lnTo>
                    <a:pt x="4618" y="1296"/>
                  </a:lnTo>
                  <a:lnTo>
                    <a:pt x="4648" y="1350"/>
                  </a:lnTo>
                  <a:lnTo>
                    <a:pt x="4678" y="1406"/>
                  </a:lnTo>
                  <a:lnTo>
                    <a:pt x="4706" y="1462"/>
                  </a:lnTo>
                  <a:lnTo>
                    <a:pt x="4732" y="1518"/>
                  </a:lnTo>
                  <a:lnTo>
                    <a:pt x="4756" y="1576"/>
                  </a:lnTo>
                  <a:lnTo>
                    <a:pt x="0" y="1576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zh-CN" altLang="en-US" kern="0" dirty="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65" name="左右箭头 64"/>
          <p:cNvSpPr/>
          <p:nvPr/>
        </p:nvSpPr>
        <p:spPr bwMode="gray">
          <a:xfrm>
            <a:off x="431800" y="5710238"/>
            <a:ext cx="8235950" cy="598487"/>
          </a:xfrm>
          <a:prstGeom prst="leftRightArrow">
            <a:avLst>
              <a:gd name="adj1" fmla="val 79394"/>
              <a:gd name="adj2" fmla="val 50000"/>
            </a:avLst>
          </a:prstGeom>
          <a:ln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  <a:cs typeface="Arial" pitchFamily="34" charset="0"/>
              </a:rPr>
              <a:t>Quality through prevention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66" name="TextBox 22"/>
          <p:cNvSpPr txBox="1">
            <a:spLocks noChangeArrowheads="1"/>
          </p:cNvSpPr>
          <p:nvPr/>
        </p:nvSpPr>
        <p:spPr bwMode="auto">
          <a:xfrm>
            <a:off x="1857356" y="1498630"/>
            <a:ext cx="5332730" cy="374736"/>
          </a:xfrm>
          <a:prstGeom prst="rect">
            <a:avLst/>
          </a:prstGeom>
          <a:solidFill>
            <a:srgbClr val="0065B3"/>
          </a:solidFill>
          <a:ln w="9525">
            <a:solidFill>
              <a:schemeClr val="bg1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  <a:scene3d>
            <a:camera prst="perspectiveRelaxed"/>
            <a:lightRig rig="threePt" dir="t"/>
          </a:scene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eaLnBrk="0" hangingPunct="0"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 marL="914400" eaLnBrk="0" hangingPunct="0"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 marL="1371600" eaLnBrk="0" hangingPunct="0"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 marL="1828800" eaLnBrk="0" hangingPunct="0"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sz="2800" dirty="0" smtClean="0">
                <a:latin typeface="+mj-ea"/>
                <a:ea typeface="+mj-ea"/>
              </a:rPr>
              <a:t>2015 PPM</a:t>
            </a:r>
            <a:r>
              <a:rPr lang="zh-TW" altLang="en-US" sz="2800" dirty="0" smtClean="0">
                <a:latin typeface="+mj-ea"/>
                <a:ea typeface="+mj-ea"/>
              </a:rPr>
              <a:t> </a:t>
            </a:r>
            <a:r>
              <a:rPr lang="en-US" altLang="zh-TW" sz="2800" dirty="0" smtClean="0">
                <a:latin typeface="+mj-ea"/>
                <a:ea typeface="+mj-ea"/>
              </a:rPr>
              <a:t>Target</a:t>
            </a:r>
            <a:endParaRPr lang="zh-TW" altLang="en-US" sz="2800" dirty="0">
              <a:latin typeface="+mj-ea"/>
              <a:ea typeface="+mj-ea"/>
            </a:endParaRPr>
          </a:p>
        </p:txBody>
      </p:sp>
      <p:grpSp>
        <p:nvGrpSpPr>
          <p:cNvPr id="36878" name="Group 2"/>
          <p:cNvGrpSpPr>
            <a:grpSpLocks/>
          </p:cNvGrpSpPr>
          <p:nvPr/>
        </p:nvGrpSpPr>
        <p:grpSpPr bwMode="auto">
          <a:xfrm>
            <a:off x="225425" y="976313"/>
            <a:ext cx="4525963" cy="381000"/>
            <a:chOff x="0" y="-25"/>
            <a:chExt cx="3797978" cy="379412"/>
          </a:xfrm>
        </p:grpSpPr>
        <p:sp>
          <p:nvSpPr>
            <p:cNvPr id="68" name="矩形 598"/>
            <p:cNvSpPr>
              <a:spLocks noChangeArrowheads="1"/>
            </p:cNvSpPr>
            <p:nvPr/>
          </p:nvSpPr>
          <p:spPr bwMode="auto">
            <a:xfrm>
              <a:off x="0" y="11041"/>
              <a:ext cx="392987" cy="368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hangingPunct="0">
                <a:defRPr/>
              </a:pPr>
              <a:r>
                <a:rPr lang="en-US" altLang="zh-CN" sz="2400" b="1">
                  <a:solidFill>
                    <a:srgbClr val="0065B3"/>
                  </a:solidFill>
                  <a:latin typeface="+mj-ea"/>
                  <a:ea typeface="+mj-ea"/>
                </a:rPr>
                <a:t>&gt;&gt;</a:t>
              </a:r>
              <a:endParaRPr lang="zh-CN" altLang="en-US" sz="2400">
                <a:solidFill>
                  <a:srgbClr val="0065B3"/>
                </a:solidFill>
                <a:latin typeface="+mj-ea"/>
                <a:ea typeface="+mj-ea"/>
              </a:endParaRPr>
            </a:p>
          </p:txBody>
        </p:sp>
        <p:sp>
          <p:nvSpPr>
            <p:cNvPr id="69" name="矩形 599"/>
            <p:cNvSpPr>
              <a:spLocks noChangeArrowheads="1"/>
            </p:cNvSpPr>
            <p:nvPr/>
          </p:nvSpPr>
          <p:spPr bwMode="auto">
            <a:xfrm>
              <a:off x="466255" y="-25"/>
              <a:ext cx="3331723" cy="368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0" tIns="0" rIns="0" bIns="0" anchor="ctr">
              <a:spAutoFit/>
            </a:bodyPr>
            <a:lstStyle/>
            <a:p>
              <a:pPr eaLnBrk="0" hangingPunct="0">
                <a:defRPr/>
              </a:pPr>
              <a:r>
                <a:rPr lang="en-US" altLang="zh-CN" sz="2400" dirty="0" err="1">
                  <a:solidFill>
                    <a:srgbClr val="0065B3"/>
                  </a:solidFill>
                  <a:latin typeface="+mj-ea"/>
                  <a:ea typeface="+mj-ea"/>
                  <a:cs typeface="Arial" charset="0"/>
                </a:rPr>
                <a:t>Tianma</a:t>
              </a:r>
              <a:r>
                <a:rPr lang="en-US" altLang="zh-CN" sz="2400" dirty="0">
                  <a:solidFill>
                    <a:srgbClr val="0065B3"/>
                  </a:solidFill>
                  <a:latin typeface="+mj-ea"/>
                  <a:ea typeface="+mj-ea"/>
                  <a:cs typeface="Arial" charset="0"/>
                </a:rPr>
                <a:t> Industrial </a:t>
              </a:r>
              <a:r>
                <a:rPr lang="en-US" altLang="zh-CN" sz="2400" dirty="0">
                  <a:solidFill>
                    <a:srgbClr val="0065B3"/>
                  </a:solidFill>
                  <a:latin typeface="+mj-ea"/>
                  <a:ea typeface="+mj-ea"/>
                  <a:cs typeface="Arial" charset="0"/>
                </a:rPr>
                <a:t>Quality</a:t>
              </a:r>
              <a:endParaRPr lang="en-US" altLang="zh-CN" sz="2400" dirty="0">
                <a:solidFill>
                  <a:srgbClr val="0065B3"/>
                </a:solidFill>
                <a:latin typeface="+mj-ea"/>
                <a:ea typeface="+mj-ea"/>
                <a:cs typeface="Arial" charset="0"/>
              </a:endParaRPr>
            </a:p>
          </p:txBody>
        </p:sp>
      </p:grpSp>
      <p:graphicFrame>
        <p:nvGraphicFramePr>
          <p:cNvPr id="70" name="图示 69"/>
          <p:cNvGraphicFramePr/>
          <p:nvPr/>
        </p:nvGraphicFramePr>
        <p:xfrm>
          <a:off x="1476396" y="1955755"/>
          <a:ext cx="6096000" cy="758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31" name="Picture 19" descr="TIANMA Profile---Industrial V12 拷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8913"/>
            <a:ext cx="9144000" cy="6858000"/>
          </a:xfrm>
          <a:prstGeom prst="rect">
            <a:avLst/>
          </a:prstGeom>
          <a:noFill/>
        </p:spPr>
      </p:pic>
      <p:sp>
        <p:nvSpPr>
          <p:cNvPr id="32" name="矩形 184"/>
          <p:cNvSpPr>
            <a:spLocks noChangeArrowheads="1"/>
          </p:cNvSpPr>
          <p:nvPr/>
        </p:nvSpPr>
        <p:spPr bwMode="auto">
          <a:xfrm>
            <a:off x="290513" y="4994275"/>
            <a:ext cx="3600450" cy="360363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lIns="108000" tIns="0" rIns="72000" bIns="0" anchor="ctr"/>
          <a:lstStyle/>
          <a:p>
            <a:pPr marL="177800" indent="-177800">
              <a:buFont typeface="Wingdings" pitchFamily="2" charset="2"/>
              <a:buNone/>
              <a:defRPr/>
            </a:pPr>
            <a:r>
              <a:rPr lang="en-US" altLang="zh-CN" sz="1200" i="1">
                <a:solidFill>
                  <a:schemeClr val="tx2"/>
                </a:solidFill>
                <a:latin typeface="+mj-ea"/>
                <a:ea typeface="+mj-ea"/>
                <a:cs typeface="Arial" charset="0"/>
                <a:sym typeface="微软雅黑" pitchFamily="34" charset="-122"/>
              </a:rPr>
              <a:t>Best Service Award 2013, Mindray</a:t>
            </a:r>
            <a:r>
              <a:rPr lang="zh-CN" altLang="en-US" sz="1200" i="1">
                <a:solidFill>
                  <a:schemeClr val="tx2"/>
                </a:solidFill>
                <a:latin typeface="+mj-ea"/>
                <a:ea typeface="+mj-ea"/>
                <a:cs typeface="Arial" charset="0"/>
                <a:sym typeface="微软雅黑" pitchFamily="34" charset="-122"/>
              </a:rPr>
              <a:t> </a:t>
            </a:r>
          </a:p>
        </p:txBody>
      </p:sp>
      <p:sp>
        <p:nvSpPr>
          <p:cNvPr id="33" name="矩形 188"/>
          <p:cNvSpPr>
            <a:spLocks noChangeArrowheads="1"/>
          </p:cNvSpPr>
          <p:nvPr/>
        </p:nvSpPr>
        <p:spPr bwMode="auto">
          <a:xfrm>
            <a:off x="292100" y="5808663"/>
            <a:ext cx="3600450" cy="360362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lIns="108000" tIns="0" rIns="72000" bIns="0" anchor="ctr"/>
          <a:lstStyle/>
          <a:p>
            <a:pPr marL="177800" indent="-177800">
              <a:buFont typeface="Wingdings" pitchFamily="2" charset="2"/>
              <a:buNone/>
              <a:defRPr/>
            </a:pPr>
            <a:r>
              <a:rPr lang="en-US" altLang="zh-CN" sz="1200" i="1" dirty="0">
                <a:solidFill>
                  <a:schemeClr val="tx2"/>
                </a:solidFill>
                <a:latin typeface="+mj-ea"/>
                <a:ea typeface="+mj-ea"/>
                <a:cs typeface="Arial" charset="0"/>
              </a:rPr>
              <a:t>Technical Innovation Award 2014,</a:t>
            </a:r>
            <a:r>
              <a:rPr lang="zh-CN" altLang="en-US" sz="1200" i="1" dirty="0">
                <a:solidFill>
                  <a:schemeClr val="tx2"/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lang="en-US" altLang="zh-CN" sz="1200" i="1" dirty="0">
                <a:solidFill>
                  <a:schemeClr val="tx2"/>
                </a:solidFill>
                <a:latin typeface="+mj-ea"/>
                <a:ea typeface="+mj-ea"/>
                <a:cs typeface="Arial" charset="0"/>
              </a:rPr>
              <a:t>GE China</a:t>
            </a:r>
            <a:endParaRPr lang="zh-CN" altLang="en-US" sz="1200" i="1" dirty="0">
              <a:solidFill>
                <a:schemeClr val="tx2"/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34" name="矩形 363"/>
          <p:cNvSpPr>
            <a:spLocks noChangeArrowheads="1"/>
          </p:cNvSpPr>
          <p:nvPr/>
        </p:nvSpPr>
        <p:spPr bwMode="auto">
          <a:xfrm>
            <a:off x="292100" y="5395913"/>
            <a:ext cx="3600450" cy="360362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lIns="108000" tIns="0" rIns="72000" bIns="0" anchor="ctr"/>
          <a:lstStyle/>
          <a:p>
            <a:pPr marL="177800" indent="-177800">
              <a:buFont typeface="Wingdings" pitchFamily="2" charset="2"/>
              <a:buNone/>
              <a:defRPr/>
            </a:pPr>
            <a:r>
              <a:rPr lang="en-US" altLang="zh-CN" sz="1200" i="1" dirty="0">
                <a:solidFill>
                  <a:schemeClr val="tx2"/>
                </a:solidFill>
                <a:latin typeface="+mj-ea"/>
                <a:ea typeface="+mj-ea"/>
                <a:cs typeface="Arial" charset="0"/>
              </a:rPr>
              <a:t>Best Quality Supplier Award 2014,</a:t>
            </a:r>
            <a:r>
              <a:rPr lang="zh-CN" altLang="en-US" sz="1200" i="1" dirty="0">
                <a:solidFill>
                  <a:schemeClr val="tx2"/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lang="en-US" altLang="zh-CN" sz="1200" i="1" dirty="0">
                <a:solidFill>
                  <a:schemeClr val="tx2"/>
                </a:solidFill>
                <a:latin typeface="+mj-ea"/>
                <a:ea typeface="+mj-ea"/>
                <a:cs typeface="Arial" charset="0"/>
              </a:rPr>
              <a:t>AVAYA</a:t>
            </a:r>
            <a:endParaRPr lang="zh-CN" altLang="en-US" sz="1200" i="1" dirty="0">
              <a:solidFill>
                <a:schemeClr val="tx2"/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27" name="矩形 188"/>
          <p:cNvSpPr>
            <a:spLocks noChangeArrowheads="1"/>
          </p:cNvSpPr>
          <p:nvPr/>
        </p:nvSpPr>
        <p:spPr bwMode="auto">
          <a:xfrm>
            <a:off x="285750" y="6211888"/>
            <a:ext cx="3600450" cy="360362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lIns="108000" tIns="0" rIns="72000" bIns="0" anchor="ctr"/>
          <a:lstStyle/>
          <a:p>
            <a:pPr marL="177800" indent="-177800">
              <a:buFont typeface="Wingdings" pitchFamily="2" charset="2"/>
              <a:buNone/>
              <a:defRPr/>
            </a:pPr>
            <a:r>
              <a:rPr lang="en-US" altLang="zh-CN" sz="1200" i="1" dirty="0">
                <a:solidFill>
                  <a:schemeClr val="tx2"/>
                </a:solidFill>
                <a:latin typeface="+mj-ea"/>
                <a:ea typeface="+mj-ea"/>
                <a:cs typeface="Arial" charset="0"/>
              </a:rPr>
              <a:t>Best Component Supplier 2015</a:t>
            </a:r>
            <a:r>
              <a:rPr lang="zh-CN" altLang="en-US" sz="1200" i="1" dirty="0">
                <a:solidFill>
                  <a:schemeClr val="tx2"/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lang="en-US" altLang="zh-CN" sz="1200" i="1" dirty="0">
                <a:solidFill>
                  <a:schemeClr val="tx2"/>
                </a:solidFill>
                <a:latin typeface="+mj-ea"/>
                <a:ea typeface="+mj-ea"/>
                <a:cs typeface="Arial" charset="0"/>
              </a:rPr>
              <a:t>,</a:t>
            </a:r>
            <a:r>
              <a:rPr lang="zh-CN" altLang="en-US" sz="1200" i="1" dirty="0">
                <a:solidFill>
                  <a:schemeClr val="tx2"/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lang="en-US" altLang="zh-CN" sz="1200" i="1" dirty="0">
                <a:solidFill>
                  <a:schemeClr val="tx2"/>
                </a:solidFill>
                <a:latin typeface="+mj-ea"/>
                <a:ea typeface="+mj-ea"/>
                <a:cs typeface="Arial" charset="0"/>
              </a:rPr>
              <a:t>AVAYA</a:t>
            </a:r>
            <a:endParaRPr lang="zh-CN" altLang="en-US" sz="1200" i="1" dirty="0">
              <a:solidFill>
                <a:schemeClr val="tx2"/>
              </a:solidFill>
              <a:latin typeface="+mj-ea"/>
              <a:ea typeface="+mj-ea"/>
              <a:cs typeface="Arial" charset="0"/>
            </a:endParaRPr>
          </a:p>
        </p:txBody>
      </p:sp>
      <p:pic>
        <p:nvPicPr>
          <p:cNvPr id="29" name="Picture 1289" descr="新图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5019697"/>
            <a:ext cx="1476375" cy="14811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isometricOffAxis1Right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0" name="Picture 1300" descr="86c169886f4eab11b1a6d3f22ab1ddf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37957" y="5032397"/>
            <a:ext cx="1566863" cy="1468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isometricOffAxis1Right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1" name="Picture 1305" descr="IMG_20140611_13144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65906" y="5143512"/>
            <a:ext cx="1974031" cy="1357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isometricOffAxis1Right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38920" name="Group 8"/>
          <p:cNvGrpSpPr>
            <a:grpSpLocks/>
          </p:cNvGrpSpPr>
          <p:nvPr/>
        </p:nvGrpSpPr>
        <p:grpSpPr bwMode="auto">
          <a:xfrm>
            <a:off x="225425" y="993775"/>
            <a:ext cx="6967538" cy="377825"/>
            <a:chOff x="0" y="0"/>
            <a:chExt cx="4286688" cy="377701"/>
          </a:xfrm>
        </p:grpSpPr>
        <p:sp>
          <p:nvSpPr>
            <p:cNvPr id="36" name="矩形 19"/>
            <p:cNvSpPr>
              <a:spLocks noChangeArrowheads="1"/>
            </p:cNvSpPr>
            <p:nvPr/>
          </p:nvSpPr>
          <p:spPr bwMode="auto">
            <a:xfrm>
              <a:off x="0" y="0"/>
              <a:ext cx="288124" cy="369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altLang="zh-CN" sz="2400" b="1">
                  <a:solidFill>
                    <a:srgbClr val="0065B3"/>
                  </a:solidFill>
                  <a:latin typeface="+mj-ea"/>
                  <a:ea typeface="+mj-ea"/>
                </a:rPr>
                <a:t>&gt;&gt;</a:t>
              </a:r>
              <a:endParaRPr lang="zh-CN" altLang="en-US" sz="2400">
                <a:solidFill>
                  <a:srgbClr val="0065B3"/>
                </a:solidFill>
                <a:latin typeface="+mj-ea"/>
                <a:ea typeface="+mj-ea"/>
              </a:endParaRPr>
            </a:p>
          </p:txBody>
        </p:sp>
        <p:sp>
          <p:nvSpPr>
            <p:cNvPr id="37" name="矩形 20"/>
            <p:cNvSpPr>
              <a:spLocks noChangeArrowheads="1"/>
            </p:cNvSpPr>
            <p:nvPr/>
          </p:nvSpPr>
          <p:spPr bwMode="auto">
            <a:xfrm>
              <a:off x="298867" y="7935"/>
              <a:ext cx="3987821" cy="369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altLang="zh-CN" sz="2400">
                  <a:solidFill>
                    <a:srgbClr val="0065B3"/>
                  </a:solidFill>
                  <a:latin typeface="+mj-ea"/>
                  <a:ea typeface="+mj-ea"/>
                </a:rPr>
                <a:t>Quality Certificate</a:t>
              </a:r>
            </a:p>
          </p:txBody>
        </p:sp>
      </p:grpSp>
      <p:grpSp>
        <p:nvGrpSpPr>
          <p:cNvPr id="38921" name="组合 54"/>
          <p:cNvGrpSpPr>
            <a:grpSpLocks/>
          </p:cNvGrpSpPr>
          <p:nvPr/>
        </p:nvGrpSpPr>
        <p:grpSpPr bwMode="auto">
          <a:xfrm>
            <a:off x="373063" y="1412875"/>
            <a:ext cx="8543925" cy="2868613"/>
            <a:chOff x="117476" y="1676376"/>
            <a:chExt cx="9026524" cy="3030579"/>
          </a:xfrm>
        </p:grpSpPr>
        <p:grpSp>
          <p:nvGrpSpPr>
            <p:cNvPr id="39" name="组合 20"/>
            <p:cNvGrpSpPr/>
            <p:nvPr/>
          </p:nvGrpSpPr>
          <p:grpSpPr>
            <a:xfrm>
              <a:off x="117476" y="1676376"/>
              <a:ext cx="2008187" cy="3000417"/>
              <a:chOff x="117476" y="1530324"/>
              <a:chExt cx="2008187" cy="3000417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isometricLeftDown">
                <a:rot lat="600000" lon="1800000" rev="0"/>
              </a:camera>
              <a:lightRig rig="threePt" dir="t">
                <a:rot lat="0" lon="0" rev="0"/>
              </a:lightRig>
            </a:scene3d>
          </p:grpSpPr>
          <p:pic>
            <p:nvPicPr>
              <p:cNvPr id="76" name="Picture 4" descr="5"/>
              <p:cNvPicPr>
                <a:picLocks noChangeAspect="1" noChangeArrowheads="1"/>
              </p:cNvPicPr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 bwMode="auto">
              <a:xfrm>
                <a:off x="117476" y="2076465"/>
                <a:ext cx="1873226" cy="245427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77" name="矩形 13"/>
              <p:cNvSpPr>
                <a:spLocks noChangeArrowheads="1"/>
              </p:cNvSpPr>
              <p:nvPr/>
            </p:nvSpPr>
            <p:spPr bwMode="auto">
              <a:xfrm>
                <a:off x="227013" y="1530324"/>
                <a:ext cx="1898650" cy="401638"/>
              </a:xfrm>
              <a:prstGeom prst="rect">
                <a:avLst/>
              </a:prstGeom>
              <a:noFill/>
              <a:ln w="9525" algn="ctr">
                <a:noFill/>
                <a:round/>
                <a:headEnd/>
                <a:tailEnd/>
              </a:ln>
              <a:effectLst>
                <a:outerShdw dist="53882" dir="13500000" algn="ctr" rotWithShape="0">
                  <a:schemeClr val="bg2">
                    <a:alpha val="50000"/>
                  </a:schemeClr>
                </a:outerShdw>
              </a:effectLst>
              <a:sp3d contourW="12700">
                <a:bevelT w="152400" h="50800" prst="softRound"/>
                <a:bevelB/>
                <a:contourClr>
                  <a:schemeClr val="bg1"/>
                </a:contourClr>
              </a:sp3d>
            </p:spPr>
            <p:txBody>
              <a:bodyPr/>
              <a:lstStyle/>
              <a:p>
                <a:pPr>
                  <a:defRPr/>
                </a:pPr>
                <a:r>
                  <a:rPr lang="en-US" altLang="zh-CN" sz="1200" b="1" dirty="0">
                    <a:latin typeface="+mj-ea"/>
                    <a:ea typeface="+mj-ea"/>
                  </a:rPr>
                  <a:t>ISO / TS 16949: 2009</a:t>
                </a:r>
                <a:endParaRPr lang="zh-CN" altLang="en-US" sz="12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40" name="组合 21"/>
            <p:cNvGrpSpPr/>
            <p:nvPr/>
          </p:nvGrpSpPr>
          <p:grpSpPr>
            <a:xfrm>
              <a:off x="1943100" y="1676376"/>
              <a:ext cx="2081213" cy="3006767"/>
              <a:chOff x="1943100" y="1530324"/>
              <a:chExt cx="2081213" cy="3006767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isometricLeftDown">
                <a:rot lat="600000" lon="1800000" rev="0"/>
              </a:camera>
              <a:lightRig rig="threePt" dir="t">
                <a:rot lat="0" lon="0" rev="0"/>
              </a:lightRig>
            </a:scene3d>
          </p:grpSpPr>
          <p:pic>
            <p:nvPicPr>
              <p:cNvPr id="74" name="Picture 6" descr="2"/>
              <p:cNvPicPr>
                <a:picLocks noChangeAspect="1" noChangeArrowheads="1"/>
              </p:cNvPicPr>
              <p:nvPr/>
            </p:nvPicPr>
            <p:blipFill>
              <a:blip r:embed="rId8" cstate="email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1943100" y="2081315"/>
                <a:ext cx="1818642" cy="245577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75" name="矩形 17"/>
              <p:cNvSpPr>
                <a:spLocks noChangeArrowheads="1"/>
              </p:cNvSpPr>
              <p:nvPr/>
            </p:nvSpPr>
            <p:spPr bwMode="auto">
              <a:xfrm>
                <a:off x="2125663" y="1530324"/>
                <a:ext cx="1898650" cy="401638"/>
              </a:xfrm>
              <a:prstGeom prst="rect">
                <a:avLst/>
              </a:prstGeom>
              <a:noFill/>
              <a:ln w="9525" algn="ctr">
                <a:noFill/>
                <a:round/>
                <a:headEnd/>
                <a:tailEnd/>
              </a:ln>
              <a:effectLst>
                <a:outerShdw dist="53882" dir="13500000" algn="ctr" rotWithShape="0">
                  <a:schemeClr val="bg2">
                    <a:alpha val="50000"/>
                  </a:schemeClr>
                </a:outerShdw>
              </a:effectLst>
              <a:sp3d contourW="12700">
                <a:bevelT w="152400" h="50800" prst="softRound"/>
                <a:bevelB/>
                <a:contourClr>
                  <a:schemeClr val="bg1"/>
                </a:contourClr>
              </a:sp3d>
            </p:spPr>
            <p:txBody>
              <a:bodyPr/>
              <a:lstStyle/>
              <a:p>
                <a:pPr>
                  <a:defRPr/>
                </a:pPr>
                <a:r>
                  <a:rPr lang="en-US" altLang="zh-CN" sz="1200" b="1" dirty="0">
                    <a:latin typeface="+mj-ea"/>
                    <a:ea typeface="+mj-ea"/>
                  </a:rPr>
                  <a:t>ISO 14001: 2004</a:t>
                </a:r>
              </a:p>
              <a:p>
                <a:pPr>
                  <a:defRPr/>
                </a:pPr>
                <a:endParaRPr lang="en-US" altLang="zh-CN" sz="1200" b="1" dirty="0">
                  <a:latin typeface="+mj-ea"/>
                  <a:ea typeface="+mj-ea"/>
                </a:endParaRPr>
              </a:p>
              <a:p>
                <a:pPr>
                  <a:defRPr/>
                </a:pPr>
                <a:endParaRPr lang="zh-CN" altLang="en-US" sz="12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41" name="组合 22"/>
            <p:cNvGrpSpPr/>
            <p:nvPr/>
          </p:nvGrpSpPr>
          <p:grpSpPr>
            <a:xfrm>
              <a:off x="3659188" y="1676376"/>
              <a:ext cx="2117725" cy="2994067"/>
              <a:chOff x="3659188" y="1530324"/>
              <a:chExt cx="2117725" cy="2994067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isometricLeftDown">
                <a:rot lat="600000" lon="1800000" rev="0"/>
              </a:camera>
              <a:lightRig rig="threePt" dir="t">
                <a:rot lat="0" lon="0" rev="0"/>
              </a:lightRig>
            </a:scene3d>
          </p:grpSpPr>
          <p:pic>
            <p:nvPicPr>
              <p:cNvPr id="72" name="Picture 5" descr="1"/>
              <p:cNvPicPr>
                <a:picLocks noChangeAspect="1" noChangeArrowheads="1"/>
              </p:cNvPicPr>
              <p:nvPr/>
            </p:nvPicPr>
            <p:blipFill>
              <a:blip r:embed="rId9" cstate="email"/>
              <a:srcRect/>
              <a:stretch>
                <a:fillRect/>
              </a:stretch>
            </p:blipFill>
            <p:spPr bwMode="auto">
              <a:xfrm>
                <a:off x="3659188" y="2069224"/>
                <a:ext cx="1733598" cy="245516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73" name="矩形 20"/>
              <p:cNvSpPr>
                <a:spLocks noChangeArrowheads="1"/>
              </p:cNvSpPr>
              <p:nvPr/>
            </p:nvSpPr>
            <p:spPr bwMode="auto">
              <a:xfrm>
                <a:off x="3878263" y="1530324"/>
                <a:ext cx="1898650" cy="401638"/>
              </a:xfrm>
              <a:prstGeom prst="rect">
                <a:avLst/>
              </a:prstGeom>
              <a:noFill/>
              <a:ln w="9525" algn="ctr">
                <a:noFill/>
                <a:round/>
                <a:headEnd/>
                <a:tailEnd/>
              </a:ln>
              <a:effectLst>
                <a:outerShdw dist="53882" dir="13500000" algn="ctr" rotWithShape="0">
                  <a:schemeClr val="bg2">
                    <a:alpha val="50000"/>
                  </a:schemeClr>
                </a:outerShdw>
              </a:effectLst>
              <a:sp3d contourW="12700">
                <a:bevelT w="152400" h="50800" prst="softRound"/>
                <a:bevelB/>
                <a:contourClr>
                  <a:schemeClr val="bg1"/>
                </a:contourClr>
              </a:sp3d>
            </p:spPr>
            <p:txBody>
              <a:bodyPr/>
              <a:lstStyle/>
              <a:p>
                <a:pPr>
                  <a:defRPr/>
                </a:pPr>
                <a:r>
                  <a:rPr lang="en-US" altLang="zh-CN" sz="1200" b="1" dirty="0">
                    <a:latin typeface="+mj-ea"/>
                    <a:ea typeface="+mj-ea"/>
                  </a:rPr>
                  <a:t>ISO 9001: 2008</a:t>
                </a:r>
                <a:endParaRPr lang="zh-CN" altLang="en-US" sz="12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42" name="组合 24"/>
            <p:cNvGrpSpPr/>
            <p:nvPr/>
          </p:nvGrpSpPr>
          <p:grpSpPr>
            <a:xfrm>
              <a:off x="5411788" y="1676376"/>
              <a:ext cx="2117725" cy="3009255"/>
              <a:chOff x="5411788" y="1530324"/>
              <a:chExt cx="2117725" cy="3009255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isometricLeftDown">
                <a:rot lat="600000" lon="1800000" rev="0"/>
              </a:camera>
              <a:lightRig rig="threePt" dir="t">
                <a:rot lat="0" lon="0" rev="0"/>
              </a:lightRig>
            </a:scene3d>
          </p:grpSpPr>
          <p:pic>
            <p:nvPicPr>
              <p:cNvPr id="70" name="Picture 2" descr="3"/>
              <p:cNvPicPr>
                <a:picLocks noChangeAspect="1" noChangeArrowheads="1"/>
              </p:cNvPicPr>
              <p:nvPr/>
            </p:nvPicPr>
            <p:blipFill>
              <a:blip r:embed="rId10" cstate="email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5411799" y="2084379"/>
                <a:ext cx="1906830" cy="24552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71" name="矩形 21"/>
              <p:cNvSpPr>
                <a:spLocks noChangeArrowheads="1"/>
              </p:cNvSpPr>
              <p:nvPr/>
            </p:nvSpPr>
            <p:spPr bwMode="auto">
              <a:xfrm>
                <a:off x="5411788" y="1530324"/>
                <a:ext cx="2117725" cy="401638"/>
              </a:xfrm>
              <a:prstGeom prst="rect">
                <a:avLst/>
              </a:prstGeom>
              <a:noFill/>
              <a:ln w="9525" algn="ctr">
                <a:noFill/>
                <a:round/>
                <a:headEnd/>
                <a:tailEnd/>
              </a:ln>
              <a:effectLst>
                <a:outerShdw dist="53882" dir="13500000" algn="ctr" rotWithShape="0">
                  <a:schemeClr val="bg2">
                    <a:alpha val="50000"/>
                  </a:schemeClr>
                </a:outerShdw>
              </a:effectLst>
              <a:sp3d contourW="12700">
                <a:bevelT w="152400" h="50800" prst="softRound"/>
                <a:bevelB/>
                <a:contourClr>
                  <a:schemeClr val="bg1"/>
                </a:contourClr>
              </a:sp3d>
            </p:spPr>
            <p:txBody>
              <a:bodyPr/>
              <a:lstStyle/>
              <a:p>
                <a:pPr>
                  <a:defRPr/>
                </a:pPr>
                <a:r>
                  <a:rPr lang="en-US" altLang="zh-CN" sz="1200" b="1" dirty="0">
                    <a:latin typeface="+mj-ea"/>
                    <a:ea typeface="+mj-ea"/>
                  </a:rPr>
                  <a:t>BS OHSAS 18001: 2007</a:t>
                </a:r>
                <a:endParaRPr lang="zh-CN" altLang="en-US" sz="12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43" name="组合 25"/>
            <p:cNvGrpSpPr/>
            <p:nvPr/>
          </p:nvGrpSpPr>
          <p:grpSpPr>
            <a:xfrm>
              <a:off x="7346950" y="1676376"/>
              <a:ext cx="1797050" cy="3030579"/>
              <a:chOff x="7346950" y="1530324"/>
              <a:chExt cx="1797050" cy="3030579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isometricLeftDown">
                <a:rot lat="600000" lon="1800000" rev="0"/>
              </a:camera>
              <a:lightRig rig="threePt" dir="t">
                <a:rot lat="0" lon="0" rev="0"/>
              </a:lightRig>
            </a:scene3d>
          </p:grpSpPr>
          <p:pic>
            <p:nvPicPr>
              <p:cNvPr id="44" name="Picture 3" descr="4"/>
              <p:cNvPicPr>
                <a:picLocks noChangeAspect="1" noChangeArrowheads="1"/>
              </p:cNvPicPr>
              <p:nvPr/>
            </p:nvPicPr>
            <p:blipFill>
              <a:blip r:embed="rId11" cstate="email"/>
              <a:srcRect/>
              <a:stretch>
                <a:fillRect/>
              </a:stretch>
            </p:blipFill>
            <p:spPr bwMode="auto">
              <a:xfrm>
                <a:off x="7346950" y="2105737"/>
                <a:ext cx="1603397" cy="24551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69" name="矩形 24"/>
              <p:cNvSpPr>
                <a:spLocks noChangeArrowheads="1"/>
              </p:cNvSpPr>
              <p:nvPr/>
            </p:nvSpPr>
            <p:spPr bwMode="auto">
              <a:xfrm>
                <a:off x="7675563" y="1530324"/>
                <a:ext cx="1468437" cy="401638"/>
              </a:xfrm>
              <a:prstGeom prst="rect">
                <a:avLst/>
              </a:prstGeom>
              <a:noFill/>
              <a:ln w="9525" algn="ctr">
                <a:noFill/>
                <a:round/>
                <a:headEnd/>
                <a:tailEnd/>
              </a:ln>
              <a:effectLst>
                <a:outerShdw dist="53882" dir="13500000" algn="ctr" rotWithShape="0">
                  <a:schemeClr val="bg2">
                    <a:alpha val="50000"/>
                  </a:schemeClr>
                </a:outerShdw>
              </a:effectLst>
              <a:sp3d contourW="12700">
                <a:bevelT w="152400" h="50800" prst="softRound"/>
                <a:bevelB/>
                <a:contourClr>
                  <a:schemeClr val="bg1"/>
                </a:contourClr>
              </a:sp3d>
            </p:spPr>
            <p:txBody>
              <a:bodyPr/>
              <a:lstStyle/>
              <a:p>
                <a:pPr>
                  <a:defRPr/>
                </a:pPr>
                <a:r>
                  <a:rPr lang="en-US" altLang="zh-CN" sz="1200" b="1" dirty="0">
                    <a:latin typeface="+mj-ea"/>
                    <a:ea typeface="+mj-ea"/>
                  </a:rPr>
                  <a:t>QC080000</a:t>
                </a:r>
                <a:endParaRPr lang="zh-CN" altLang="en-US" sz="1200" b="1" dirty="0">
                  <a:latin typeface="+mj-ea"/>
                  <a:ea typeface="+mj-ea"/>
                </a:endParaRPr>
              </a:p>
            </p:txBody>
          </p:sp>
        </p:grpSp>
      </p:grpSp>
      <p:pic>
        <p:nvPicPr>
          <p:cNvPr id="28" name="图片 27" descr="C:\Users\youli_yan\AppData\Roaming\Foxmail7\Temp-3616\照片1.jpg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118748" y="4989524"/>
            <a:ext cx="882408" cy="15001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isometricOffAxis1Right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5" name="Picture 65" descr="TIANMA Profile---Industrial V12 拷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40961" name="Group 41"/>
          <p:cNvGrpSpPr>
            <a:grpSpLocks/>
          </p:cNvGrpSpPr>
          <p:nvPr/>
        </p:nvGrpSpPr>
        <p:grpSpPr bwMode="auto">
          <a:xfrm>
            <a:off x="225425" y="977900"/>
            <a:ext cx="5375275" cy="369888"/>
            <a:chOff x="0" y="0"/>
            <a:chExt cx="5376102" cy="369332"/>
          </a:xfrm>
        </p:grpSpPr>
        <p:sp>
          <p:nvSpPr>
            <p:cNvPr id="3" name="矩形 38"/>
            <p:cNvSpPr>
              <a:spLocks noChangeArrowheads="1"/>
            </p:cNvSpPr>
            <p:nvPr/>
          </p:nvSpPr>
          <p:spPr bwMode="auto">
            <a:xfrm>
              <a:off x="0" y="0"/>
              <a:ext cx="46838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altLang="zh-CN" sz="2400" b="1">
                  <a:solidFill>
                    <a:srgbClr val="0065B3"/>
                  </a:solidFill>
                  <a:latin typeface="+mj-ea"/>
                  <a:ea typeface="+mj-ea"/>
                </a:rPr>
                <a:t>&gt;&gt;</a:t>
              </a:r>
              <a:endParaRPr lang="zh-CN" altLang="en-US" sz="2400">
                <a:solidFill>
                  <a:srgbClr val="0065B3"/>
                </a:solidFill>
                <a:latin typeface="+mj-ea"/>
                <a:ea typeface="+mj-ea"/>
              </a:endParaRPr>
            </a:p>
          </p:txBody>
        </p:sp>
        <p:sp>
          <p:nvSpPr>
            <p:cNvPr id="4" name="矩形 39"/>
            <p:cNvSpPr>
              <a:spLocks noChangeArrowheads="1"/>
            </p:cNvSpPr>
            <p:nvPr/>
          </p:nvSpPr>
          <p:spPr bwMode="auto">
            <a:xfrm>
              <a:off x="466797" y="0"/>
              <a:ext cx="49093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altLang="zh-CN" sz="2400">
                  <a:solidFill>
                    <a:srgbClr val="0065B3"/>
                  </a:solidFill>
                  <a:latin typeface="+mj-ea"/>
                  <a:ea typeface="+mj-ea"/>
                </a:rPr>
                <a:t>Product Footprint</a:t>
              </a:r>
              <a:endParaRPr lang="zh-CN" altLang="en-US" sz="2400">
                <a:solidFill>
                  <a:srgbClr val="0065B3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0962" name="Group 8"/>
          <p:cNvGrpSpPr>
            <a:grpSpLocks/>
          </p:cNvGrpSpPr>
          <p:nvPr/>
        </p:nvGrpSpPr>
        <p:grpSpPr bwMode="auto">
          <a:xfrm>
            <a:off x="6677025" y="2625725"/>
            <a:ext cx="1595438" cy="1117600"/>
            <a:chOff x="0" y="0"/>
            <a:chExt cx="1543" cy="1081"/>
          </a:xfrm>
        </p:grpSpPr>
        <p:pic>
          <p:nvPicPr>
            <p:cNvPr id="41020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3" y="0"/>
              <a:ext cx="953" cy="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5" name="Text Box 11"/>
            <p:cNvSpPr txBox="1">
              <a:spLocks noChangeArrowheads="1"/>
            </p:cNvSpPr>
            <p:nvPr/>
          </p:nvSpPr>
          <p:spPr bwMode="auto">
            <a:xfrm>
              <a:off x="0" y="812"/>
              <a:ext cx="1543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CN" sz="1200" b="1" dirty="0">
                  <a:latin typeface="+mj-ea"/>
                  <a:ea typeface="+mj-ea"/>
                  <a:cs typeface="Arial" charset="0"/>
                </a:rPr>
                <a:t>Oscilloscope</a:t>
              </a:r>
            </a:p>
          </p:txBody>
        </p:sp>
      </p:grpSp>
      <p:grpSp>
        <p:nvGrpSpPr>
          <p:cNvPr id="40963" name="Group 26"/>
          <p:cNvGrpSpPr>
            <a:grpSpLocks/>
          </p:cNvGrpSpPr>
          <p:nvPr/>
        </p:nvGrpSpPr>
        <p:grpSpPr bwMode="auto">
          <a:xfrm>
            <a:off x="5338763" y="5314950"/>
            <a:ext cx="1304925" cy="1066800"/>
            <a:chOff x="-226" y="0"/>
            <a:chExt cx="3514" cy="3270"/>
          </a:xfrm>
        </p:grpSpPr>
        <p:sp>
          <p:nvSpPr>
            <p:cNvPr id="127" name="Text Box 28"/>
            <p:cNvSpPr txBox="1">
              <a:spLocks noChangeArrowheads="1"/>
            </p:cNvSpPr>
            <p:nvPr/>
          </p:nvSpPr>
          <p:spPr bwMode="auto">
            <a:xfrm>
              <a:off x="-226" y="2428"/>
              <a:ext cx="3514" cy="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zh-CN" altLang="en-US" sz="1200" b="1" dirty="0">
                  <a:latin typeface="+mj-ea"/>
                  <a:ea typeface="+mj-ea"/>
                  <a:cs typeface="Arial" charset="0"/>
                </a:rPr>
                <a:t> </a:t>
              </a:r>
              <a:r>
                <a:rPr lang="en-US" altLang="zh-CN" sz="1200" b="1" dirty="0" err="1">
                  <a:latin typeface="+mj-ea"/>
                  <a:ea typeface="+mj-ea"/>
                  <a:cs typeface="Arial" charset="0"/>
                </a:rPr>
                <a:t>Telecontroller</a:t>
              </a:r>
              <a:endParaRPr lang="en-US" altLang="zh-CN" sz="1200" b="1" dirty="0">
                <a:latin typeface="+mj-ea"/>
                <a:ea typeface="+mj-ea"/>
                <a:cs typeface="Arial" charset="0"/>
              </a:endParaRPr>
            </a:p>
          </p:txBody>
        </p:sp>
        <p:pic>
          <p:nvPicPr>
            <p:cNvPr id="41019" name="Picture 2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7" y="0"/>
              <a:ext cx="2040" cy="1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0964" name="Group 31"/>
          <p:cNvGrpSpPr>
            <a:grpSpLocks/>
          </p:cNvGrpSpPr>
          <p:nvPr/>
        </p:nvGrpSpPr>
        <p:grpSpPr bwMode="auto">
          <a:xfrm>
            <a:off x="1870075" y="5157788"/>
            <a:ext cx="1665288" cy="1214437"/>
            <a:chOff x="263" y="0"/>
            <a:chExt cx="3651" cy="3073"/>
          </a:xfrm>
        </p:grpSpPr>
        <p:sp>
          <p:nvSpPr>
            <p:cNvPr id="41016" name="Text Box 34"/>
            <p:cNvSpPr txBox="1">
              <a:spLocks noChangeArrowheads="1"/>
            </p:cNvSpPr>
            <p:nvPr/>
          </p:nvSpPr>
          <p:spPr bwMode="auto">
            <a:xfrm>
              <a:off x="263" y="1916"/>
              <a:ext cx="3651" cy="1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1200" b="1">
                  <a:latin typeface="微软雅黑" pitchFamily="34" charset="-122"/>
                  <a:ea typeface="微软雅黑" pitchFamily="34" charset="-122"/>
                  <a:cs typeface="Arial" charset="0"/>
                </a:rPr>
                <a:t>  </a:t>
              </a:r>
            </a:p>
            <a:p>
              <a:pPr algn="ctr" eaLnBrk="0" hangingPunct="0"/>
              <a:r>
                <a:rPr lang="en-US" altLang="zh-CN" sz="1200" b="1">
                  <a:latin typeface="微软雅黑" pitchFamily="34" charset="-122"/>
                  <a:ea typeface="微软雅黑" pitchFamily="34" charset="-122"/>
                  <a:cs typeface="Arial" charset="0"/>
                </a:rPr>
                <a:t>Ship Navigation</a:t>
              </a:r>
            </a:p>
          </p:txBody>
        </p:sp>
        <p:pic>
          <p:nvPicPr>
            <p:cNvPr id="41017" name="Picture 3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42" y="0"/>
              <a:ext cx="2175" cy="1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0965" name="Group 34"/>
          <p:cNvGrpSpPr>
            <a:grpSpLocks/>
          </p:cNvGrpSpPr>
          <p:nvPr/>
        </p:nvGrpSpPr>
        <p:grpSpPr bwMode="auto">
          <a:xfrm>
            <a:off x="5472113" y="1265238"/>
            <a:ext cx="1041400" cy="1263650"/>
            <a:chOff x="-159" y="0"/>
            <a:chExt cx="2495" cy="3030"/>
          </a:xfrm>
        </p:grpSpPr>
        <p:pic>
          <p:nvPicPr>
            <p:cNvPr id="41014" name="Picture 35" descr="新图像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9" y="0"/>
              <a:ext cx="1475" cy="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4" name="Rectangle 36"/>
            <p:cNvSpPr>
              <a:spLocks noChangeArrowheads="1"/>
            </p:cNvSpPr>
            <p:nvPr/>
          </p:nvSpPr>
          <p:spPr bwMode="auto">
            <a:xfrm>
              <a:off x="-159" y="2010"/>
              <a:ext cx="2495" cy="1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rgbClr val="2F4D71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zh-CN" altLang="en-US" sz="1200" b="1">
                <a:latin typeface="+mj-ea"/>
                <a:ea typeface="+mj-ea"/>
                <a:cs typeface="Arial" charset="0"/>
              </a:endParaRPr>
            </a:p>
            <a:p>
              <a:pPr algn="ctr" eaLnBrk="0" hangingPunct="0">
                <a:defRPr/>
              </a:pPr>
              <a:r>
                <a:rPr lang="en-US" altLang="zh-CN" sz="1200" b="1">
                  <a:latin typeface="+mj-ea"/>
                  <a:ea typeface="+mj-ea"/>
                  <a:cs typeface="Arial" charset="0"/>
                </a:rPr>
                <a:t>C</a:t>
              </a:r>
              <a:r>
                <a:rPr lang="zh-CN" altLang="en-US" sz="1200" b="1">
                  <a:latin typeface="+mj-ea"/>
                  <a:ea typeface="+mj-ea"/>
                  <a:cs typeface="Arial" charset="0"/>
                </a:rPr>
                <a:t>offee </a:t>
              </a:r>
              <a:r>
                <a:rPr lang="en-US" altLang="zh-CN" sz="1200" b="1">
                  <a:latin typeface="+mj-ea"/>
                  <a:ea typeface="+mj-ea"/>
                  <a:cs typeface="Arial" charset="0"/>
                </a:rPr>
                <a:t>M</a:t>
              </a:r>
              <a:r>
                <a:rPr lang="zh-CN" altLang="en-US" sz="1200" b="1">
                  <a:latin typeface="+mj-ea"/>
                  <a:ea typeface="+mj-ea"/>
                  <a:cs typeface="Arial" charset="0"/>
                </a:rPr>
                <a:t>achine</a:t>
              </a:r>
            </a:p>
          </p:txBody>
        </p:sp>
      </p:grpSp>
      <p:grpSp>
        <p:nvGrpSpPr>
          <p:cNvPr id="40966" name="Group 3"/>
          <p:cNvGrpSpPr>
            <a:grpSpLocks/>
          </p:cNvGrpSpPr>
          <p:nvPr/>
        </p:nvGrpSpPr>
        <p:grpSpPr bwMode="auto">
          <a:xfrm>
            <a:off x="5502275" y="2522538"/>
            <a:ext cx="1069975" cy="1235075"/>
            <a:chOff x="0" y="0"/>
            <a:chExt cx="2645" cy="2929"/>
          </a:xfrm>
        </p:grpSpPr>
        <p:pic>
          <p:nvPicPr>
            <p:cNvPr id="41012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2543" cy="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7" name="Text Box 5"/>
            <p:cNvSpPr txBox="1">
              <a:spLocks noChangeArrowheads="1"/>
            </p:cNvSpPr>
            <p:nvPr/>
          </p:nvSpPr>
          <p:spPr bwMode="auto">
            <a:xfrm>
              <a:off x="161" y="2270"/>
              <a:ext cx="2484" cy="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altLang="zh-CN" sz="1200" b="1" dirty="0">
                  <a:latin typeface="+mj-ea"/>
                  <a:ea typeface="+mj-ea"/>
                  <a:cs typeface="Arial" charset="0"/>
                </a:rPr>
                <a:t>Monitor</a:t>
              </a:r>
            </a:p>
          </p:txBody>
        </p:sp>
      </p:grpSp>
      <p:grpSp>
        <p:nvGrpSpPr>
          <p:cNvPr id="40967" name="组合 54"/>
          <p:cNvGrpSpPr>
            <a:grpSpLocks/>
          </p:cNvGrpSpPr>
          <p:nvPr/>
        </p:nvGrpSpPr>
        <p:grpSpPr bwMode="auto">
          <a:xfrm>
            <a:off x="6981825" y="5157788"/>
            <a:ext cx="1327150" cy="1258887"/>
            <a:chOff x="2433946" y="5072085"/>
            <a:chExt cx="1555730" cy="1661185"/>
          </a:xfrm>
        </p:grpSpPr>
        <p:pic>
          <p:nvPicPr>
            <p:cNvPr id="41010" name="Picture 7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42632" y="5072085"/>
              <a:ext cx="1303517" cy="807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0" name="Text Box 8"/>
            <p:cNvSpPr txBox="1">
              <a:spLocks noChangeArrowheads="1"/>
            </p:cNvSpPr>
            <p:nvPr/>
          </p:nvSpPr>
          <p:spPr bwMode="auto">
            <a:xfrm>
              <a:off x="2433946" y="6129964"/>
              <a:ext cx="1555730" cy="603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CN" sz="1200" b="1">
                  <a:latin typeface="+mj-ea"/>
                  <a:ea typeface="+mj-ea"/>
                  <a:cs typeface="Arial" charset="0"/>
                </a:rPr>
                <a:t>Visual Doorbel</a:t>
              </a:r>
              <a:r>
                <a:rPr lang="zh-CN" altLang="en-US" sz="1200" b="1">
                  <a:latin typeface="+mj-ea"/>
                  <a:ea typeface="+mj-ea"/>
                  <a:cs typeface="Arial" charset="0"/>
                </a:rPr>
                <a:t>l</a:t>
              </a:r>
            </a:p>
          </p:txBody>
        </p:sp>
      </p:grpSp>
      <p:grpSp>
        <p:nvGrpSpPr>
          <p:cNvPr id="40968" name="Group 14"/>
          <p:cNvGrpSpPr>
            <a:grpSpLocks/>
          </p:cNvGrpSpPr>
          <p:nvPr/>
        </p:nvGrpSpPr>
        <p:grpSpPr bwMode="auto">
          <a:xfrm>
            <a:off x="3676650" y="1368425"/>
            <a:ext cx="1319213" cy="1355725"/>
            <a:chOff x="-108" y="75"/>
            <a:chExt cx="1188" cy="1220"/>
          </a:xfrm>
        </p:grpSpPr>
        <p:pic>
          <p:nvPicPr>
            <p:cNvPr id="41008" name="Picture 1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-6" y="75"/>
              <a:ext cx="771" cy="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" name="Text Box 17"/>
            <p:cNvSpPr txBox="1">
              <a:spLocks noChangeArrowheads="1"/>
            </p:cNvSpPr>
            <p:nvPr/>
          </p:nvSpPr>
          <p:spPr bwMode="auto">
            <a:xfrm>
              <a:off x="-108" y="881"/>
              <a:ext cx="1188" cy="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CN" sz="1200" b="1" dirty="0">
                  <a:latin typeface="+mj-ea"/>
                  <a:ea typeface="+mj-ea"/>
                  <a:cs typeface="Arial" charset="0"/>
                </a:rPr>
                <a:t>Control System</a:t>
              </a:r>
            </a:p>
          </p:txBody>
        </p:sp>
      </p:grpSp>
      <p:pic>
        <p:nvPicPr>
          <p:cNvPr id="40969" name="Picture 1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8175" y="2622550"/>
            <a:ext cx="115887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" name="Text Box 20"/>
          <p:cNvSpPr txBox="1">
            <a:spLocks noChangeArrowheads="1"/>
          </p:cNvSpPr>
          <p:nvPr/>
        </p:nvSpPr>
        <p:spPr bwMode="auto">
          <a:xfrm>
            <a:off x="884238" y="3492500"/>
            <a:ext cx="9128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altLang="zh-CN" sz="1200" b="1">
                <a:latin typeface="+mj-ea"/>
                <a:ea typeface="+mj-ea"/>
                <a:cs typeface="Arial" charset="0"/>
              </a:rPr>
              <a:t>IP Phone</a:t>
            </a:r>
            <a:endParaRPr lang="zh-CN" altLang="en-US" sz="1200" b="1">
              <a:latin typeface="+mj-ea"/>
              <a:ea typeface="+mj-ea"/>
              <a:cs typeface="Arial" charset="0"/>
            </a:endParaRPr>
          </a:p>
        </p:txBody>
      </p:sp>
      <p:grpSp>
        <p:nvGrpSpPr>
          <p:cNvPr id="40971" name="Group 20"/>
          <p:cNvGrpSpPr>
            <a:grpSpLocks/>
          </p:cNvGrpSpPr>
          <p:nvPr/>
        </p:nvGrpSpPr>
        <p:grpSpPr bwMode="auto">
          <a:xfrm>
            <a:off x="2308225" y="3992563"/>
            <a:ext cx="1174750" cy="1189037"/>
            <a:chOff x="0" y="-164"/>
            <a:chExt cx="2644" cy="2678"/>
          </a:xfrm>
        </p:grpSpPr>
        <p:pic>
          <p:nvPicPr>
            <p:cNvPr id="41006" name="Picture 2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11" y="-164"/>
              <a:ext cx="1928" cy="2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8" name="Text Box 23"/>
            <p:cNvSpPr txBox="1">
              <a:spLocks noChangeArrowheads="1"/>
            </p:cNvSpPr>
            <p:nvPr/>
          </p:nvSpPr>
          <p:spPr bwMode="auto">
            <a:xfrm>
              <a:off x="0" y="1888"/>
              <a:ext cx="2644" cy="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CN" sz="1200" b="1">
                  <a:latin typeface="+mj-ea"/>
                  <a:ea typeface="+mj-ea"/>
                  <a:cs typeface="Arial" charset="0"/>
                </a:rPr>
                <a:t>POS</a:t>
              </a:r>
              <a:endParaRPr lang="zh-CN" altLang="en-US" sz="1200" b="1">
                <a:latin typeface="+mj-ea"/>
                <a:ea typeface="+mj-ea"/>
                <a:cs typeface="Arial" charset="0"/>
              </a:endParaRPr>
            </a:p>
          </p:txBody>
        </p:sp>
      </p:grpSp>
      <p:grpSp>
        <p:nvGrpSpPr>
          <p:cNvPr id="40972" name="Group 23"/>
          <p:cNvGrpSpPr>
            <a:grpSpLocks/>
          </p:cNvGrpSpPr>
          <p:nvPr/>
        </p:nvGrpSpPr>
        <p:grpSpPr bwMode="auto">
          <a:xfrm>
            <a:off x="6894513" y="3940175"/>
            <a:ext cx="1073150" cy="1235075"/>
            <a:chOff x="-109" y="0"/>
            <a:chExt cx="967" cy="1112"/>
          </a:xfrm>
        </p:grpSpPr>
        <p:pic>
          <p:nvPicPr>
            <p:cNvPr id="41004" name="Picture 2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" y="0"/>
              <a:ext cx="817" cy="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1" name="Text Box 25"/>
            <p:cNvSpPr txBox="1">
              <a:spLocks noChangeArrowheads="1"/>
            </p:cNvSpPr>
            <p:nvPr/>
          </p:nvSpPr>
          <p:spPr bwMode="auto">
            <a:xfrm>
              <a:off x="-109" y="863"/>
              <a:ext cx="967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CN" sz="1200" b="1" dirty="0">
                  <a:latin typeface="+mj-ea"/>
                  <a:ea typeface="+mj-ea"/>
                  <a:cs typeface="Arial" charset="0"/>
                </a:rPr>
                <a:t> POS</a:t>
              </a:r>
              <a:endParaRPr lang="zh-CN" altLang="en-US" sz="1200" b="1" dirty="0">
                <a:latin typeface="+mj-ea"/>
                <a:ea typeface="+mj-ea"/>
                <a:cs typeface="Arial" charset="0"/>
              </a:endParaRPr>
            </a:p>
          </p:txBody>
        </p:sp>
      </p:grpSp>
      <p:grpSp>
        <p:nvGrpSpPr>
          <p:cNvPr id="40973" name="组合 50"/>
          <p:cNvGrpSpPr>
            <a:grpSpLocks/>
          </p:cNvGrpSpPr>
          <p:nvPr/>
        </p:nvGrpSpPr>
        <p:grpSpPr bwMode="auto">
          <a:xfrm>
            <a:off x="1174750" y="1347788"/>
            <a:ext cx="1020763" cy="1200150"/>
            <a:chOff x="1237198" y="3234305"/>
            <a:chExt cx="1196925" cy="1407790"/>
          </a:xfrm>
        </p:grpSpPr>
        <p:sp>
          <p:nvSpPr>
            <p:cNvPr id="153" name="Text Box 31"/>
            <p:cNvSpPr txBox="1">
              <a:spLocks noChangeArrowheads="1"/>
            </p:cNvSpPr>
            <p:nvPr/>
          </p:nvSpPr>
          <p:spPr bwMode="auto">
            <a:xfrm>
              <a:off x="1237198" y="4318080"/>
              <a:ext cx="1196925" cy="324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altLang="zh-CN" sz="1200" b="1">
                  <a:latin typeface="+mj-ea"/>
                  <a:ea typeface="+mj-ea"/>
                  <a:cs typeface="Arial" charset="0"/>
                </a:rPr>
                <a:t>ATM</a:t>
              </a:r>
              <a:endParaRPr lang="zh-CN" altLang="en-US" sz="1200" b="1">
                <a:latin typeface="+mj-ea"/>
                <a:ea typeface="+mj-ea"/>
                <a:cs typeface="Arial" charset="0"/>
              </a:endParaRPr>
            </a:p>
          </p:txBody>
        </p:sp>
        <p:pic>
          <p:nvPicPr>
            <p:cNvPr id="41003" name="Picture 32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290443" y="3234305"/>
              <a:ext cx="569000" cy="1078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5" name="Line 54"/>
          <p:cNvSpPr>
            <a:spLocks noChangeShapeType="1"/>
          </p:cNvSpPr>
          <p:nvPr/>
        </p:nvSpPr>
        <p:spPr bwMode="auto">
          <a:xfrm>
            <a:off x="1103313" y="2519363"/>
            <a:ext cx="6937375" cy="15875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latin typeface="+mj-ea"/>
              <a:ea typeface="+mj-ea"/>
            </a:endParaRPr>
          </a:p>
        </p:txBody>
      </p:sp>
      <p:sp>
        <p:nvSpPr>
          <p:cNvPr id="156" name="Line 54"/>
          <p:cNvSpPr>
            <a:spLocks noChangeShapeType="1"/>
          </p:cNvSpPr>
          <p:nvPr/>
        </p:nvSpPr>
        <p:spPr bwMode="auto">
          <a:xfrm>
            <a:off x="1066800" y="3692525"/>
            <a:ext cx="7045325" cy="11113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40976" name="组合 49"/>
          <p:cNvGrpSpPr>
            <a:grpSpLocks/>
          </p:cNvGrpSpPr>
          <p:nvPr/>
        </p:nvGrpSpPr>
        <p:grpSpPr bwMode="auto">
          <a:xfrm>
            <a:off x="5141913" y="4159250"/>
            <a:ext cx="1498600" cy="949325"/>
            <a:chOff x="4318270" y="3416870"/>
            <a:chExt cx="1756736" cy="1113066"/>
          </a:xfrm>
        </p:grpSpPr>
        <p:pic>
          <p:nvPicPr>
            <p:cNvPr id="41000" name="Picture 4" descr="TOSHIBA WILLPOS C10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630322" y="3416870"/>
              <a:ext cx="1109545" cy="783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9" name="Text Box 5"/>
            <p:cNvSpPr txBox="1">
              <a:spLocks noChangeArrowheads="1"/>
            </p:cNvSpPr>
            <p:nvPr/>
          </p:nvSpPr>
          <p:spPr bwMode="auto">
            <a:xfrm>
              <a:off x="4318270" y="4421980"/>
              <a:ext cx="1756736" cy="107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altLang="zh-CN" sz="1200" b="1">
                  <a:latin typeface="+mj-ea"/>
                  <a:ea typeface="+mj-ea"/>
                  <a:cs typeface="Arial" charset="0"/>
                </a:rPr>
                <a:t> POS</a:t>
              </a:r>
            </a:p>
          </p:txBody>
        </p:sp>
      </p:grpSp>
      <p:grpSp>
        <p:nvGrpSpPr>
          <p:cNvPr id="40977" name="Group 6"/>
          <p:cNvGrpSpPr>
            <a:grpSpLocks/>
          </p:cNvGrpSpPr>
          <p:nvPr/>
        </p:nvGrpSpPr>
        <p:grpSpPr bwMode="auto">
          <a:xfrm>
            <a:off x="3440113" y="4013200"/>
            <a:ext cx="1495425" cy="1087438"/>
            <a:chOff x="-134" y="-54"/>
            <a:chExt cx="1179" cy="814"/>
          </a:xfrm>
        </p:grpSpPr>
        <p:pic>
          <p:nvPicPr>
            <p:cNvPr id="40998" name="Picture 7" descr="BEETLE /iPOS Photo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81" y="-54"/>
              <a:ext cx="619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2" name="Text Box 8"/>
            <p:cNvSpPr txBox="1">
              <a:spLocks noChangeArrowheads="1"/>
            </p:cNvSpPr>
            <p:nvPr/>
          </p:nvSpPr>
          <p:spPr bwMode="auto">
            <a:xfrm>
              <a:off x="-134" y="691"/>
              <a:ext cx="1179" cy="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altLang="zh-CN" sz="1200" dirty="0">
                  <a:latin typeface="+mj-ea"/>
                  <a:ea typeface="+mj-ea"/>
                  <a:cs typeface="Arial" charset="0"/>
                </a:rPr>
                <a:t> </a:t>
              </a:r>
              <a:r>
                <a:rPr lang="en-US" altLang="zh-CN" sz="1200" b="1" dirty="0">
                  <a:latin typeface="+mj-ea"/>
                  <a:ea typeface="+mj-ea"/>
                  <a:cs typeface="Arial" charset="0"/>
                </a:rPr>
                <a:t>POS</a:t>
              </a:r>
            </a:p>
          </p:txBody>
        </p:sp>
      </p:grpSp>
      <p:grpSp>
        <p:nvGrpSpPr>
          <p:cNvPr id="40978" name="Group 24"/>
          <p:cNvGrpSpPr>
            <a:grpSpLocks/>
          </p:cNvGrpSpPr>
          <p:nvPr/>
        </p:nvGrpSpPr>
        <p:grpSpPr bwMode="auto">
          <a:xfrm>
            <a:off x="2073275" y="2660650"/>
            <a:ext cx="1293813" cy="1046163"/>
            <a:chOff x="-285" y="0"/>
            <a:chExt cx="1179" cy="954"/>
          </a:xfrm>
        </p:grpSpPr>
        <p:pic>
          <p:nvPicPr>
            <p:cNvPr id="40996" name="Picture 25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-52" y="0"/>
              <a:ext cx="761" cy="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" name="Text Box 26"/>
            <p:cNvSpPr txBox="1">
              <a:spLocks noChangeArrowheads="1"/>
            </p:cNvSpPr>
            <p:nvPr/>
          </p:nvSpPr>
          <p:spPr bwMode="auto">
            <a:xfrm>
              <a:off x="-285" y="870"/>
              <a:ext cx="1179" cy="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altLang="zh-CN" sz="1200" b="1" dirty="0">
                  <a:latin typeface="+mj-ea"/>
                  <a:ea typeface="+mj-ea"/>
                  <a:cs typeface="Arial" charset="0"/>
                </a:rPr>
                <a:t>IP Phone</a:t>
              </a:r>
            </a:p>
          </p:txBody>
        </p:sp>
      </p:grpSp>
      <p:grpSp>
        <p:nvGrpSpPr>
          <p:cNvPr id="40979" name="Group 27"/>
          <p:cNvGrpSpPr>
            <a:grpSpLocks/>
          </p:cNvGrpSpPr>
          <p:nvPr/>
        </p:nvGrpSpPr>
        <p:grpSpPr bwMode="auto">
          <a:xfrm>
            <a:off x="3476625" y="5157788"/>
            <a:ext cx="1685925" cy="1433512"/>
            <a:chOff x="-166" y="0"/>
            <a:chExt cx="1536" cy="1307"/>
          </a:xfrm>
        </p:grpSpPr>
        <p:pic>
          <p:nvPicPr>
            <p:cNvPr id="40994" name="Picture 28" descr="《时代》2012年十大科技产品：iPhone 5居首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33" y="0"/>
              <a:ext cx="726" cy="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8" name="Text Box 29"/>
            <p:cNvSpPr txBox="1">
              <a:spLocks noChangeArrowheads="1"/>
            </p:cNvSpPr>
            <p:nvPr/>
          </p:nvSpPr>
          <p:spPr bwMode="auto">
            <a:xfrm>
              <a:off x="-166" y="890"/>
              <a:ext cx="1536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CN" sz="1200" b="1">
                  <a:latin typeface="+mj-ea"/>
                  <a:ea typeface="+mj-ea"/>
                  <a:cs typeface="Arial" charset="0"/>
                </a:rPr>
                <a:t>Thermostat</a:t>
              </a:r>
              <a:endParaRPr lang="zh-CN" altLang="en-US" sz="1200" b="1">
                <a:latin typeface="+mj-ea"/>
                <a:ea typeface="+mj-ea"/>
                <a:cs typeface="Arial" charset="0"/>
              </a:endParaRPr>
            </a:p>
            <a:p>
              <a:pPr algn="ctr" eaLnBrk="0" hangingPunct="0">
                <a:defRPr/>
              </a:pPr>
              <a:r>
                <a:rPr lang="zh-CN" altLang="en-US" sz="1200" b="1">
                  <a:latin typeface="+mj-ea"/>
                  <a:ea typeface="+mj-ea"/>
                  <a:cs typeface="Arial" charset="0"/>
                </a:rPr>
                <a:t> </a:t>
              </a:r>
              <a:endParaRPr lang="en-US" altLang="zh-CN" sz="1200" b="1">
                <a:latin typeface="+mj-ea"/>
                <a:ea typeface="+mj-ea"/>
                <a:cs typeface="Arial" charset="0"/>
              </a:endParaRPr>
            </a:p>
          </p:txBody>
        </p:sp>
      </p:grpSp>
      <p:grpSp>
        <p:nvGrpSpPr>
          <p:cNvPr id="40980" name="Group 21"/>
          <p:cNvGrpSpPr>
            <a:grpSpLocks/>
          </p:cNvGrpSpPr>
          <p:nvPr/>
        </p:nvGrpSpPr>
        <p:grpSpPr bwMode="auto">
          <a:xfrm>
            <a:off x="1817688" y="1427163"/>
            <a:ext cx="1841500" cy="1035050"/>
            <a:chOff x="0" y="28"/>
            <a:chExt cx="1678" cy="943"/>
          </a:xfrm>
        </p:grpSpPr>
        <p:pic>
          <p:nvPicPr>
            <p:cNvPr id="40992" name="Picture 22"/>
            <p:cNvPicPr>
              <a:picLocks noChangeAspect="1" noChangeArrowheads="1"/>
            </p:cNvPicPr>
            <p:nvPr/>
          </p:nvPicPr>
          <p:blipFill>
            <a:blip r:embed="rId18"/>
            <a:srcRect r="-2477"/>
            <a:stretch>
              <a:fillRect/>
            </a:stretch>
          </p:blipFill>
          <p:spPr bwMode="auto">
            <a:xfrm>
              <a:off x="658" y="28"/>
              <a:ext cx="454" cy="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1" name="Text Box 23"/>
            <p:cNvSpPr txBox="1">
              <a:spLocks noChangeArrowheads="1"/>
            </p:cNvSpPr>
            <p:nvPr/>
          </p:nvSpPr>
          <p:spPr bwMode="auto">
            <a:xfrm>
              <a:off x="0" y="887"/>
              <a:ext cx="1678" cy="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altLang="zh-CN" sz="1200" b="1" dirty="0" err="1">
                  <a:latin typeface="+mj-ea"/>
                  <a:ea typeface="+mj-ea"/>
                  <a:cs typeface="Arial" charset="0"/>
                </a:rPr>
                <a:t>Audiphone</a:t>
              </a:r>
              <a:endParaRPr lang="en-US" altLang="zh-CN" sz="1200" b="1" dirty="0">
                <a:latin typeface="+mj-ea"/>
                <a:ea typeface="+mj-ea"/>
                <a:cs typeface="Arial" charset="0"/>
              </a:endParaRPr>
            </a:p>
          </p:txBody>
        </p:sp>
      </p:grpSp>
      <p:sp>
        <p:nvSpPr>
          <p:cNvPr id="172" name="Line 54"/>
          <p:cNvSpPr>
            <a:spLocks noChangeShapeType="1"/>
          </p:cNvSpPr>
          <p:nvPr/>
        </p:nvSpPr>
        <p:spPr bwMode="auto">
          <a:xfrm flipV="1">
            <a:off x="1030288" y="5127625"/>
            <a:ext cx="7135812" cy="1905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40982" name="Group 18"/>
          <p:cNvGrpSpPr>
            <a:grpSpLocks/>
          </p:cNvGrpSpPr>
          <p:nvPr/>
        </p:nvGrpSpPr>
        <p:grpSpPr bwMode="auto">
          <a:xfrm>
            <a:off x="6445250" y="1244600"/>
            <a:ext cx="1851025" cy="1257300"/>
            <a:chOff x="-216" y="0"/>
            <a:chExt cx="1818" cy="1235"/>
          </a:xfrm>
        </p:grpSpPr>
        <p:pic>
          <p:nvPicPr>
            <p:cNvPr id="40990" name="Picture 19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430" y="0"/>
              <a:ext cx="456" cy="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5" name="Text Box 20"/>
            <p:cNvSpPr txBox="1">
              <a:spLocks noChangeArrowheads="1"/>
            </p:cNvSpPr>
            <p:nvPr/>
          </p:nvSpPr>
          <p:spPr bwMode="auto">
            <a:xfrm>
              <a:off x="-216" y="964"/>
              <a:ext cx="1818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altLang="zh-CN" sz="1200">
                  <a:latin typeface="+mj-ea"/>
                  <a:ea typeface="+mj-ea"/>
                  <a:cs typeface="Arial" charset="0"/>
                </a:rPr>
                <a:t> </a:t>
              </a:r>
            </a:p>
            <a:p>
              <a:pPr algn="ctr" eaLnBrk="0" hangingPunct="0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altLang="zh-CN" sz="1200" b="1">
                  <a:latin typeface="+mj-ea"/>
                  <a:ea typeface="+mj-ea"/>
                  <a:cs typeface="Arial" charset="0"/>
                </a:rPr>
                <a:t>Coffee Machine</a:t>
              </a:r>
            </a:p>
          </p:txBody>
        </p:sp>
      </p:grpSp>
      <p:grpSp>
        <p:nvGrpSpPr>
          <p:cNvPr id="40983" name="Group 9"/>
          <p:cNvGrpSpPr>
            <a:grpSpLocks/>
          </p:cNvGrpSpPr>
          <p:nvPr/>
        </p:nvGrpSpPr>
        <p:grpSpPr bwMode="auto">
          <a:xfrm>
            <a:off x="519113" y="3867150"/>
            <a:ext cx="1665287" cy="1227138"/>
            <a:chOff x="0" y="0"/>
            <a:chExt cx="4082" cy="3006"/>
          </a:xfrm>
        </p:grpSpPr>
        <p:pic>
          <p:nvPicPr>
            <p:cNvPr id="40988" name="Picture 10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388" y="0"/>
              <a:ext cx="1296" cy="2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8" name="Text Box 11"/>
            <p:cNvSpPr txBox="1">
              <a:spLocks noChangeArrowheads="1"/>
            </p:cNvSpPr>
            <p:nvPr/>
          </p:nvSpPr>
          <p:spPr bwMode="auto">
            <a:xfrm>
              <a:off x="0" y="2325"/>
              <a:ext cx="4082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lnSpc>
                  <a:spcPct val="50000"/>
                </a:lnSpc>
                <a:spcBef>
                  <a:spcPct val="50000"/>
                </a:spcBef>
                <a:defRPr/>
              </a:pPr>
              <a:endParaRPr lang="en-US" altLang="zh-CN" sz="1200" b="1" dirty="0">
                <a:latin typeface="+mj-ea"/>
                <a:ea typeface="+mj-ea"/>
                <a:cs typeface="Arial" charset="0"/>
              </a:endParaRPr>
            </a:p>
            <a:p>
              <a:pPr algn="ctr" eaLnBrk="0" hangingPunct="0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altLang="zh-CN" sz="1200" b="1" dirty="0">
                  <a:latin typeface="+mj-ea"/>
                  <a:ea typeface="+mj-ea"/>
                  <a:cs typeface="Arial" charset="0"/>
                </a:rPr>
                <a:t>Oiling Machine</a:t>
              </a:r>
              <a:r>
                <a:rPr lang="en-US" altLang="zh-CN" sz="1200" dirty="0">
                  <a:latin typeface="+mj-ea"/>
                  <a:ea typeface="+mj-ea"/>
                  <a:cs typeface="Arial" charset="0"/>
                </a:rPr>
                <a:t> </a:t>
              </a:r>
              <a:endParaRPr lang="en-US" altLang="zh-CN" sz="1200" b="1" dirty="0">
                <a:latin typeface="+mj-ea"/>
                <a:ea typeface="+mj-ea"/>
                <a:cs typeface="Arial" charset="0"/>
              </a:endParaRPr>
            </a:p>
          </p:txBody>
        </p:sp>
      </p:grpSp>
      <p:pic>
        <p:nvPicPr>
          <p:cNvPr id="40984" name="图片 75" descr="u=2691841940,13238416&amp;fm=23&amp;gp=0.jpg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47713" y="5468938"/>
            <a:ext cx="10334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" name="Text Box 20"/>
          <p:cNvSpPr txBox="1">
            <a:spLocks noChangeArrowheads="1"/>
          </p:cNvSpPr>
          <p:nvPr/>
        </p:nvSpPr>
        <p:spPr bwMode="auto">
          <a:xfrm>
            <a:off x="738188" y="5876925"/>
            <a:ext cx="116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altLang="zh-CN" sz="1200" b="1">
                <a:latin typeface="+mj-ea"/>
                <a:ea typeface="+mj-ea"/>
                <a:cs typeface="Arial" charset="0"/>
              </a:rPr>
              <a:t> </a:t>
            </a:r>
          </a:p>
          <a:p>
            <a:pPr algn="ctr" eaLnBrk="0" hangingPunct="0">
              <a:defRPr/>
            </a:pPr>
            <a:r>
              <a:rPr lang="en-US" altLang="zh-CN" sz="1200" b="1">
                <a:latin typeface="+mj-ea"/>
                <a:ea typeface="+mj-ea"/>
                <a:cs typeface="Arial" charset="0"/>
              </a:rPr>
              <a:t>Respirator</a:t>
            </a:r>
            <a:endParaRPr lang="zh-CN" altLang="en-US" sz="1200" b="1">
              <a:latin typeface="+mj-ea"/>
              <a:ea typeface="+mj-ea"/>
              <a:cs typeface="Arial" charset="0"/>
            </a:endParaRPr>
          </a:p>
        </p:txBody>
      </p:sp>
      <p:pic>
        <p:nvPicPr>
          <p:cNvPr id="40986" name="Picture 66" descr="D:\工作盘\2015市场部\杂项\武汉DMEO解说图片\19寸SFT索尼内窥镜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3640138" y="2552700"/>
            <a:ext cx="1443037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" name="Text Box 5"/>
          <p:cNvSpPr txBox="1">
            <a:spLocks noChangeArrowheads="1"/>
          </p:cNvSpPr>
          <p:nvPr/>
        </p:nvSpPr>
        <p:spPr bwMode="auto">
          <a:xfrm>
            <a:off x="3608388" y="3481388"/>
            <a:ext cx="14255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altLang="zh-CN" sz="1200" b="1" dirty="0">
                <a:latin typeface="+mj-ea"/>
                <a:ea typeface="+mj-ea"/>
                <a:cs typeface="Arial" charset="0"/>
              </a:rPr>
              <a:t>Medical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04" name="Picture 120" descr="TIANMA Profile---Industrial V12 拷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41985" name="组合 5"/>
          <p:cNvGrpSpPr>
            <a:grpSpLocks/>
          </p:cNvGrpSpPr>
          <p:nvPr/>
        </p:nvGrpSpPr>
        <p:grpSpPr bwMode="auto">
          <a:xfrm>
            <a:off x="65088" y="1724025"/>
            <a:ext cx="1822450" cy="2044700"/>
            <a:chOff x="439420" y="1973344"/>
            <a:chExt cx="1752731" cy="1885216"/>
          </a:xfrm>
        </p:grpSpPr>
        <p:sp>
          <p:nvSpPr>
            <p:cNvPr id="3" name="任意多边形 2"/>
            <p:cNvSpPr/>
            <p:nvPr/>
          </p:nvSpPr>
          <p:spPr>
            <a:xfrm rot="10800000">
              <a:off x="439420" y="1973344"/>
              <a:ext cx="1746835" cy="1885216"/>
            </a:xfrm>
            <a:custGeom>
              <a:avLst/>
              <a:gdLst>
                <a:gd name="connsiteX0" fmla="*/ 1885950 w 1885950"/>
                <a:gd name="connsiteY0" fmla="*/ 2035352 h 2035352"/>
                <a:gd name="connsiteX1" fmla="*/ 0 w 1885950"/>
                <a:gd name="connsiteY1" fmla="*/ 2035352 h 2035352"/>
                <a:gd name="connsiteX2" fmla="*/ 0 w 1885950"/>
                <a:gd name="connsiteY2" fmla="*/ 0 h 2035352"/>
                <a:gd name="connsiteX3" fmla="*/ 290604 w 1885950"/>
                <a:gd name="connsiteY3" fmla="*/ 0 h 2035352"/>
                <a:gd name="connsiteX4" fmla="*/ 291853 w 1885950"/>
                <a:gd name="connsiteY4" fmla="*/ 12409 h 2035352"/>
                <a:gd name="connsiteX5" fmla="*/ 945532 w 1885950"/>
                <a:gd name="connsiteY5" fmla="*/ 546094 h 2035352"/>
                <a:gd name="connsiteX6" fmla="*/ 1599211 w 1885950"/>
                <a:gd name="connsiteY6" fmla="*/ 12409 h 2035352"/>
                <a:gd name="connsiteX7" fmla="*/ 1600460 w 1885950"/>
                <a:gd name="connsiteY7" fmla="*/ 0 h 2035352"/>
                <a:gd name="connsiteX8" fmla="*/ 1885950 w 1885950"/>
                <a:gd name="connsiteY8" fmla="*/ 0 h 203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5950" h="2035352">
                  <a:moveTo>
                    <a:pt x="1885950" y="2035352"/>
                  </a:moveTo>
                  <a:lnTo>
                    <a:pt x="0" y="2035352"/>
                  </a:lnTo>
                  <a:lnTo>
                    <a:pt x="0" y="0"/>
                  </a:lnTo>
                  <a:lnTo>
                    <a:pt x="290604" y="0"/>
                  </a:lnTo>
                  <a:lnTo>
                    <a:pt x="291853" y="12409"/>
                  </a:lnTo>
                  <a:cubicBezTo>
                    <a:pt x="354070" y="316982"/>
                    <a:pt x="623091" y="546094"/>
                    <a:pt x="945532" y="546094"/>
                  </a:cubicBezTo>
                  <a:cubicBezTo>
                    <a:pt x="1267973" y="546094"/>
                    <a:pt x="1536994" y="316982"/>
                    <a:pt x="1599211" y="12409"/>
                  </a:cubicBezTo>
                  <a:lnTo>
                    <a:pt x="1600460" y="0"/>
                  </a:lnTo>
                  <a:lnTo>
                    <a:pt x="188595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32000">
                  <a:schemeClr val="bg1"/>
                </a:gs>
              </a:gsLst>
              <a:lin ang="16200000" scaled="1"/>
              <a:tileRect/>
            </a:gradFill>
            <a:ln>
              <a:solidFill>
                <a:schemeClr val="bg1">
                  <a:lumMod val="8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dirty="0">
                <a:latin typeface="+mj-ea"/>
                <a:ea typeface="+mj-ea"/>
              </a:endParaRPr>
            </a:p>
          </p:txBody>
        </p:sp>
        <p:sp>
          <p:nvSpPr>
            <p:cNvPr id="4" name="文字方塊 17"/>
            <p:cNvSpPr txBox="1">
              <a:spLocks noChangeArrowheads="1"/>
            </p:cNvSpPr>
            <p:nvPr/>
          </p:nvSpPr>
          <p:spPr bwMode="auto">
            <a:xfrm>
              <a:off x="459268" y="2251443"/>
              <a:ext cx="1732883" cy="29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85750">
                <a:lnSpc>
                  <a:spcPct val="150000"/>
                </a:lnSpc>
                <a:defRPr/>
              </a:pPr>
              <a:endParaRPr lang="en-US" altLang="zh-CN">
                <a:latin typeface="+mj-ea"/>
                <a:ea typeface="+mj-ea"/>
              </a:endParaRPr>
            </a:p>
          </p:txBody>
        </p:sp>
      </p:grpSp>
      <p:sp>
        <p:nvSpPr>
          <p:cNvPr id="5" name="任意多边形 4"/>
          <p:cNvSpPr/>
          <p:nvPr/>
        </p:nvSpPr>
        <p:spPr bwMode="auto">
          <a:xfrm rot="10800000">
            <a:off x="1866041" y="1724363"/>
            <a:ext cx="1816800" cy="2044750"/>
          </a:xfrm>
          <a:custGeom>
            <a:avLst/>
            <a:gdLst>
              <a:gd name="connsiteX0" fmla="*/ 1885950 w 1885950"/>
              <a:gd name="connsiteY0" fmla="*/ 2035352 h 2035352"/>
              <a:gd name="connsiteX1" fmla="*/ 0 w 1885950"/>
              <a:gd name="connsiteY1" fmla="*/ 2035352 h 2035352"/>
              <a:gd name="connsiteX2" fmla="*/ 0 w 1885950"/>
              <a:gd name="connsiteY2" fmla="*/ 0 h 2035352"/>
              <a:gd name="connsiteX3" fmla="*/ 290604 w 1885950"/>
              <a:gd name="connsiteY3" fmla="*/ 0 h 2035352"/>
              <a:gd name="connsiteX4" fmla="*/ 291853 w 1885950"/>
              <a:gd name="connsiteY4" fmla="*/ 12409 h 2035352"/>
              <a:gd name="connsiteX5" fmla="*/ 945532 w 1885950"/>
              <a:gd name="connsiteY5" fmla="*/ 546094 h 2035352"/>
              <a:gd name="connsiteX6" fmla="*/ 1599211 w 1885950"/>
              <a:gd name="connsiteY6" fmla="*/ 12409 h 2035352"/>
              <a:gd name="connsiteX7" fmla="*/ 1600460 w 1885950"/>
              <a:gd name="connsiteY7" fmla="*/ 0 h 2035352"/>
              <a:gd name="connsiteX8" fmla="*/ 1885950 w 1885950"/>
              <a:gd name="connsiteY8" fmla="*/ 0 h 203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5950" h="2035352">
                <a:moveTo>
                  <a:pt x="1885950" y="2035352"/>
                </a:moveTo>
                <a:lnTo>
                  <a:pt x="0" y="2035352"/>
                </a:lnTo>
                <a:lnTo>
                  <a:pt x="0" y="0"/>
                </a:lnTo>
                <a:lnTo>
                  <a:pt x="290604" y="0"/>
                </a:lnTo>
                <a:lnTo>
                  <a:pt x="291853" y="12409"/>
                </a:lnTo>
                <a:cubicBezTo>
                  <a:pt x="354070" y="316982"/>
                  <a:pt x="623091" y="546094"/>
                  <a:pt x="945532" y="546094"/>
                </a:cubicBezTo>
                <a:cubicBezTo>
                  <a:pt x="1267973" y="546094"/>
                  <a:pt x="1536994" y="316982"/>
                  <a:pt x="1599211" y="12409"/>
                </a:cubicBezTo>
                <a:lnTo>
                  <a:pt x="1600460" y="0"/>
                </a:lnTo>
                <a:lnTo>
                  <a:pt x="188595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32000">
                <a:schemeClr val="bg1"/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latin typeface="+mj-ea"/>
              <a:ea typeface="+mj-ea"/>
            </a:endParaRPr>
          </a:p>
        </p:txBody>
      </p:sp>
      <p:grpSp>
        <p:nvGrpSpPr>
          <p:cNvPr id="41989" name="组合 3"/>
          <p:cNvGrpSpPr>
            <a:grpSpLocks/>
          </p:cNvGrpSpPr>
          <p:nvPr/>
        </p:nvGrpSpPr>
        <p:grpSpPr bwMode="auto">
          <a:xfrm>
            <a:off x="3675063" y="1724025"/>
            <a:ext cx="1816100" cy="2851150"/>
            <a:chOff x="4098675" y="1973344"/>
            <a:chExt cx="1746835" cy="2628412"/>
          </a:xfrm>
        </p:grpSpPr>
        <p:grpSp>
          <p:nvGrpSpPr>
            <p:cNvPr id="42089" name="组合 141"/>
            <p:cNvGrpSpPr>
              <a:grpSpLocks/>
            </p:cNvGrpSpPr>
            <p:nvPr/>
          </p:nvGrpSpPr>
          <p:grpSpPr bwMode="auto">
            <a:xfrm>
              <a:off x="4419103" y="3457184"/>
              <a:ext cx="1143938" cy="1144572"/>
              <a:chOff x="3571592" y="1690506"/>
              <a:chExt cx="1517121" cy="1520307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3571592" y="1690506"/>
                <a:ext cx="1517121" cy="1520307"/>
              </a:xfrm>
              <a:prstGeom prst="ellipse">
                <a:avLst/>
              </a:prstGeom>
              <a:gradFill flip="none" rotWithShape="1">
                <a:gsLst>
                  <a:gs pos="617">
                    <a:schemeClr val="bg1">
                      <a:lumMod val="50000"/>
                    </a:schemeClr>
                  </a:gs>
                  <a:gs pos="21000">
                    <a:schemeClr val="bg1"/>
                  </a:gs>
                  <a:gs pos="39000">
                    <a:schemeClr val="bg1">
                      <a:lumMod val="50000"/>
                    </a:schemeClr>
                  </a:gs>
                  <a:gs pos="69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25400" algn="ctr" rotWithShape="0">
                  <a:prstClr val="black">
                    <a:alpha val="40000"/>
                  </a:prstClr>
                </a:outerShdw>
                <a:softEdge rad="0"/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metal"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36000"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1" dirty="0">
                  <a:latin typeface="+mj-ea"/>
                  <a:ea typeface="+mj-ea"/>
                </a:endParaRPr>
              </a:p>
            </p:txBody>
          </p:sp>
          <p:grpSp>
            <p:nvGrpSpPr>
              <p:cNvPr id="42096" name="组合 143"/>
              <p:cNvGrpSpPr>
                <a:grpSpLocks/>
              </p:cNvGrpSpPr>
              <p:nvPr/>
            </p:nvGrpSpPr>
            <p:grpSpPr bwMode="auto">
              <a:xfrm>
                <a:off x="3642448" y="1756124"/>
                <a:ext cx="1359708" cy="1357710"/>
                <a:chOff x="3418835" y="2164848"/>
                <a:chExt cx="1359709" cy="1357711"/>
              </a:xfrm>
            </p:grpSpPr>
            <p:sp>
              <p:nvSpPr>
                <p:cNvPr id="11" name="椭圆 10"/>
                <p:cNvSpPr/>
                <p:nvPr/>
              </p:nvSpPr>
              <p:spPr>
                <a:xfrm>
                  <a:off x="3419164" y="2165496"/>
                  <a:ext cx="1358835" cy="135684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4D91DB">
                        <a:shade val="30000"/>
                        <a:satMod val="115000"/>
                      </a:srgbClr>
                    </a:gs>
                    <a:gs pos="50000">
                      <a:srgbClr val="4D91DB">
                        <a:shade val="67500"/>
                        <a:satMod val="115000"/>
                      </a:srgbClr>
                    </a:gs>
                    <a:gs pos="100000">
                      <a:srgbClr val="4D91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36000" rIns="0" bIns="0" anchor="ctr"/>
                <a:lstStyle/>
                <a:p>
                  <a:pPr algn="ctr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1400" b="1" dirty="0">
                      <a:latin typeface="+mj-ea"/>
                      <a:ea typeface="+mj-ea"/>
                    </a:rPr>
                    <a:t>POS&amp;ATM</a:t>
                  </a:r>
                  <a:endParaRPr lang="en-US" altLang="zh-CN" sz="14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12" name="椭圆 11"/>
                <p:cNvSpPr/>
                <p:nvPr/>
              </p:nvSpPr>
              <p:spPr>
                <a:xfrm>
                  <a:off x="3680401" y="2214094"/>
                  <a:ext cx="884963" cy="662872"/>
                </a:xfrm>
                <a:prstGeom prst="ellipse">
                  <a:avLst/>
                </a:prstGeom>
                <a:solidFill>
                  <a:schemeClr val="bg1">
                    <a:alpha val="2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36000" anchor="ctr"/>
                <a:lstStyle/>
                <a:p>
                  <a:pPr algn="ctr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200" b="1" dirty="0">
                    <a:latin typeface="+mj-ea"/>
                    <a:ea typeface="+mj-ea"/>
                  </a:endParaRPr>
                </a:p>
              </p:txBody>
            </p:sp>
          </p:grpSp>
        </p:grpSp>
        <p:sp>
          <p:nvSpPr>
            <p:cNvPr id="8" name="任意多边形 7"/>
            <p:cNvSpPr/>
            <p:nvPr/>
          </p:nvSpPr>
          <p:spPr>
            <a:xfrm rot="10800000">
              <a:off x="4098675" y="1973344"/>
              <a:ext cx="1746835" cy="1885216"/>
            </a:xfrm>
            <a:custGeom>
              <a:avLst/>
              <a:gdLst>
                <a:gd name="connsiteX0" fmla="*/ 1885950 w 1885950"/>
                <a:gd name="connsiteY0" fmla="*/ 2035352 h 2035352"/>
                <a:gd name="connsiteX1" fmla="*/ 0 w 1885950"/>
                <a:gd name="connsiteY1" fmla="*/ 2035352 h 2035352"/>
                <a:gd name="connsiteX2" fmla="*/ 0 w 1885950"/>
                <a:gd name="connsiteY2" fmla="*/ 0 h 2035352"/>
                <a:gd name="connsiteX3" fmla="*/ 290604 w 1885950"/>
                <a:gd name="connsiteY3" fmla="*/ 0 h 2035352"/>
                <a:gd name="connsiteX4" fmla="*/ 291853 w 1885950"/>
                <a:gd name="connsiteY4" fmla="*/ 12409 h 2035352"/>
                <a:gd name="connsiteX5" fmla="*/ 945532 w 1885950"/>
                <a:gd name="connsiteY5" fmla="*/ 546094 h 2035352"/>
                <a:gd name="connsiteX6" fmla="*/ 1599211 w 1885950"/>
                <a:gd name="connsiteY6" fmla="*/ 12409 h 2035352"/>
                <a:gd name="connsiteX7" fmla="*/ 1600460 w 1885950"/>
                <a:gd name="connsiteY7" fmla="*/ 0 h 2035352"/>
                <a:gd name="connsiteX8" fmla="*/ 1885950 w 1885950"/>
                <a:gd name="connsiteY8" fmla="*/ 0 h 203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5950" h="2035352">
                  <a:moveTo>
                    <a:pt x="1885950" y="2035352"/>
                  </a:moveTo>
                  <a:lnTo>
                    <a:pt x="0" y="2035352"/>
                  </a:lnTo>
                  <a:lnTo>
                    <a:pt x="0" y="0"/>
                  </a:lnTo>
                  <a:lnTo>
                    <a:pt x="290604" y="0"/>
                  </a:lnTo>
                  <a:lnTo>
                    <a:pt x="291853" y="12409"/>
                  </a:lnTo>
                  <a:cubicBezTo>
                    <a:pt x="354070" y="316982"/>
                    <a:pt x="623091" y="546094"/>
                    <a:pt x="945532" y="546094"/>
                  </a:cubicBezTo>
                  <a:cubicBezTo>
                    <a:pt x="1267973" y="546094"/>
                    <a:pt x="1536994" y="316982"/>
                    <a:pt x="1599211" y="12409"/>
                  </a:cubicBezTo>
                  <a:lnTo>
                    <a:pt x="1600460" y="0"/>
                  </a:lnTo>
                  <a:lnTo>
                    <a:pt x="188595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32000">
                  <a:schemeClr val="bg1"/>
                </a:gs>
              </a:gsLst>
              <a:lin ang="16200000" scaled="1"/>
              <a:tileRect/>
            </a:gradFill>
            <a:ln>
              <a:solidFill>
                <a:schemeClr val="bg1">
                  <a:lumMod val="8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dirty="0">
                <a:latin typeface="+mj-ea"/>
                <a:ea typeface="+mj-ea"/>
              </a:endParaRPr>
            </a:p>
          </p:txBody>
        </p:sp>
      </p:grpSp>
      <p:grpSp>
        <p:nvGrpSpPr>
          <p:cNvPr id="41990" name="组合 152"/>
          <p:cNvGrpSpPr>
            <a:grpSpLocks/>
          </p:cNvGrpSpPr>
          <p:nvPr/>
        </p:nvGrpSpPr>
        <p:grpSpPr bwMode="auto">
          <a:xfrm>
            <a:off x="5783263" y="3305175"/>
            <a:ext cx="1190625" cy="1239838"/>
            <a:chOff x="3664178" y="1783301"/>
            <a:chExt cx="1263654" cy="1263654"/>
          </a:xfrm>
        </p:grpSpPr>
        <p:sp>
          <p:nvSpPr>
            <p:cNvPr id="14" name="椭圆 13"/>
            <p:cNvSpPr/>
            <p:nvPr/>
          </p:nvSpPr>
          <p:spPr>
            <a:xfrm>
              <a:off x="3664178" y="1783301"/>
              <a:ext cx="1263654" cy="1263654"/>
            </a:xfrm>
            <a:prstGeom prst="ellipse">
              <a:avLst/>
            </a:prstGeom>
            <a:gradFill flip="none" rotWithShape="1">
              <a:gsLst>
                <a:gs pos="617">
                  <a:schemeClr val="bg1">
                    <a:lumMod val="50000"/>
                  </a:schemeClr>
                </a:gs>
                <a:gs pos="21000">
                  <a:schemeClr val="bg1"/>
                </a:gs>
                <a:gs pos="39000">
                  <a:schemeClr val="bg1">
                    <a:lumMod val="50000"/>
                  </a:schemeClr>
                </a:gs>
                <a:gs pos="69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5400" algn="ctr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  <p:grpSp>
          <p:nvGrpSpPr>
            <p:cNvPr id="42086" name="组合 154"/>
            <p:cNvGrpSpPr>
              <a:grpSpLocks/>
            </p:cNvGrpSpPr>
            <p:nvPr/>
          </p:nvGrpSpPr>
          <p:grpSpPr bwMode="auto">
            <a:xfrm>
              <a:off x="3757443" y="1858665"/>
              <a:ext cx="1088798" cy="1112926"/>
              <a:chOff x="3533831" y="2267389"/>
              <a:chExt cx="1088799" cy="1112927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3533233" y="2268071"/>
                <a:ext cx="1090114" cy="1111562"/>
              </a:xfrm>
              <a:prstGeom prst="ellipse">
                <a:avLst/>
              </a:prstGeom>
              <a:gradFill flip="none" rotWithShape="1">
                <a:gsLst>
                  <a:gs pos="0">
                    <a:srgbClr val="4D91DB">
                      <a:shade val="30000"/>
                      <a:satMod val="115000"/>
                    </a:srgbClr>
                  </a:gs>
                  <a:gs pos="50000">
                    <a:srgbClr val="4D91DB">
                      <a:shade val="67500"/>
                      <a:satMod val="115000"/>
                    </a:srgbClr>
                  </a:gs>
                  <a:gs pos="100000">
                    <a:srgbClr val="4D91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36000" rIns="0" bIns="0"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400" b="1" dirty="0">
                    <a:latin typeface="+mj-ea"/>
                    <a:ea typeface="+mj-ea"/>
                  </a:rPr>
                  <a:t>Home </a:t>
                </a:r>
              </a:p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400" b="1" dirty="0">
                    <a:latin typeface="+mj-ea"/>
                    <a:ea typeface="+mj-ea"/>
                  </a:rPr>
                  <a:t>Automation</a:t>
                </a: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686558" y="2289104"/>
                <a:ext cx="791891" cy="587333"/>
              </a:xfrm>
              <a:prstGeom prst="ellipse">
                <a:avLst/>
              </a:pr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36000"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1" dirty="0">
                  <a:latin typeface="+mj-ea"/>
                  <a:ea typeface="+mj-ea"/>
                </a:endParaRPr>
              </a:p>
            </p:txBody>
          </p:sp>
        </p:grpSp>
      </p:grpSp>
      <p:sp>
        <p:nvSpPr>
          <p:cNvPr id="18" name="任意多边形 17"/>
          <p:cNvSpPr/>
          <p:nvPr/>
        </p:nvSpPr>
        <p:spPr bwMode="auto">
          <a:xfrm rot="10800000">
            <a:off x="5489454" y="1724340"/>
            <a:ext cx="1816476" cy="2044009"/>
          </a:xfrm>
          <a:custGeom>
            <a:avLst/>
            <a:gdLst>
              <a:gd name="connsiteX0" fmla="*/ 1885950 w 1885950"/>
              <a:gd name="connsiteY0" fmla="*/ 2035352 h 2035352"/>
              <a:gd name="connsiteX1" fmla="*/ 0 w 1885950"/>
              <a:gd name="connsiteY1" fmla="*/ 2035352 h 2035352"/>
              <a:gd name="connsiteX2" fmla="*/ 0 w 1885950"/>
              <a:gd name="connsiteY2" fmla="*/ 0 h 2035352"/>
              <a:gd name="connsiteX3" fmla="*/ 290604 w 1885950"/>
              <a:gd name="connsiteY3" fmla="*/ 0 h 2035352"/>
              <a:gd name="connsiteX4" fmla="*/ 291853 w 1885950"/>
              <a:gd name="connsiteY4" fmla="*/ 12409 h 2035352"/>
              <a:gd name="connsiteX5" fmla="*/ 945532 w 1885950"/>
              <a:gd name="connsiteY5" fmla="*/ 546094 h 2035352"/>
              <a:gd name="connsiteX6" fmla="*/ 1599211 w 1885950"/>
              <a:gd name="connsiteY6" fmla="*/ 12409 h 2035352"/>
              <a:gd name="connsiteX7" fmla="*/ 1600460 w 1885950"/>
              <a:gd name="connsiteY7" fmla="*/ 0 h 2035352"/>
              <a:gd name="connsiteX8" fmla="*/ 1885950 w 1885950"/>
              <a:gd name="connsiteY8" fmla="*/ 0 h 203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5950" h="2035352">
                <a:moveTo>
                  <a:pt x="1885950" y="2035352"/>
                </a:moveTo>
                <a:lnTo>
                  <a:pt x="0" y="2035352"/>
                </a:lnTo>
                <a:lnTo>
                  <a:pt x="0" y="0"/>
                </a:lnTo>
                <a:lnTo>
                  <a:pt x="290604" y="0"/>
                </a:lnTo>
                <a:lnTo>
                  <a:pt x="291853" y="12409"/>
                </a:lnTo>
                <a:cubicBezTo>
                  <a:pt x="354070" y="316982"/>
                  <a:pt x="623091" y="546094"/>
                  <a:pt x="945532" y="546094"/>
                </a:cubicBezTo>
                <a:cubicBezTo>
                  <a:pt x="1267973" y="546094"/>
                  <a:pt x="1536994" y="316982"/>
                  <a:pt x="1599211" y="12409"/>
                </a:cubicBezTo>
                <a:lnTo>
                  <a:pt x="1600460" y="0"/>
                </a:lnTo>
                <a:lnTo>
                  <a:pt x="188595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32000">
                <a:schemeClr val="bg1"/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latin typeface="+mj-ea"/>
              <a:ea typeface="+mj-ea"/>
            </a:endParaRPr>
          </a:p>
        </p:txBody>
      </p:sp>
      <p:grpSp>
        <p:nvGrpSpPr>
          <p:cNvPr id="41994" name="组合 152"/>
          <p:cNvGrpSpPr>
            <a:grpSpLocks/>
          </p:cNvGrpSpPr>
          <p:nvPr/>
        </p:nvGrpSpPr>
        <p:grpSpPr bwMode="auto">
          <a:xfrm>
            <a:off x="7618413" y="3308350"/>
            <a:ext cx="1189037" cy="1241425"/>
            <a:chOff x="3664179" y="1783301"/>
            <a:chExt cx="1263655" cy="1263654"/>
          </a:xfrm>
        </p:grpSpPr>
        <p:sp>
          <p:nvSpPr>
            <p:cNvPr id="20" name="椭圆 19"/>
            <p:cNvSpPr/>
            <p:nvPr/>
          </p:nvSpPr>
          <p:spPr>
            <a:xfrm>
              <a:off x="3664179" y="1783301"/>
              <a:ext cx="1263655" cy="1263654"/>
            </a:xfrm>
            <a:prstGeom prst="ellipse">
              <a:avLst/>
            </a:prstGeom>
            <a:gradFill flip="none" rotWithShape="1">
              <a:gsLst>
                <a:gs pos="617">
                  <a:schemeClr val="bg1">
                    <a:lumMod val="50000"/>
                  </a:schemeClr>
                </a:gs>
                <a:gs pos="21000">
                  <a:schemeClr val="bg1"/>
                </a:gs>
                <a:gs pos="39000">
                  <a:schemeClr val="bg1">
                    <a:lumMod val="50000"/>
                  </a:schemeClr>
                </a:gs>
                <a:gs pos="69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5400" algn="ctr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  <p:grpSp>
          <p:nvGrpSpPr>
            <p:cNvPr id="42080" name="组合 154"/>
            <p:cNvGrpSpPr>
              <a:grpSpLocks/>
            </p:cNvGrpSpPr>
            <p:nvPr/>
          </p:nvGrpSpPr>
          <p:grpSpPr bwMode="auto">
            <a:xfrm>
              <a:off x="3757576" y="1858561"/>
              <a:ext cx="1088549" cy="1113135"/>
              <a:chOff x="3533964" y="2267285"/>
              <a:chExt cx="1088550" cy="1113136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3533358" y="2267974"/>
                <a:ext cx="1089883" cy="1111758"/>
              </a:xfrm>
              <a:prstGeom prst="ellipse">
                <a:avLst/>
              </a:prstGeom>
              <a:gradFill flip="none" rotWithShape="1">
                <a:gsLst>
                  <a:gs pos="0">
                    <a:srgbClr val="4D91DB">
                      <a:shade val="30000"/>
                      <a:satMod val="115000"/>
                    </a:srgbClr>
                  </a:gs>
                  <a:gs pos="50000">
                    <a:srgbClr val="4D91DB">
                      <a:shade val="67500"/>
                      <a:satMod val="115000"/>
                    </a:srgbClr>
                  </a:gs>
                  <a:gs pos="100000">
                    <a:srgbClr val="4D91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36000" rIns="0" bIns="0"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400" b="1" dirty="0">
                    <a:latin typeface="+mj-ea"/>
                    <a:ea typeface="+mj-ea"/>
                  </a:rPr>
                  <a:t>White </a:t>
                </a:r>
              </a:p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400" b="1" dirty="0">
                    <a:latin typeface="+mj-ea"/>
                    <a:ea typeface="+mj-ea"/>
                  </a:rPr>
                  <a:t>Goods</a:t>
                </a: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685199" y="2288981"/>
                <a:ext cx="794636" cy="589814"/>
              </a:xfrm>
              <a:prstGeom prst="ellipse">
                <a:avLst/>
              </a:pr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36000"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1" dirty="0">
                  <a:latin typeface="+mj-ea"/>
                  <a:ea typeface="+mj-ea"/>
                </a:endParaRPr>
              </a:p>
            </p:txBody>
          </p:sp>
        </p:grpSp>
      </p:grpSp>
      <p:sp>
        <p:nvSpPr>
          <p:cNvPr id="24" name="任意多边形 23"/>
          <p:cNvSpPr/>
          <p:nvPr/>
        </p:nvSpPr>
        <p:spPr bwMode="auto">
          <a:xfrm rot="10800000">
            <a:off x="7311348" y="1724340"/>
            <a:ext cx="1816475" cy="2044554"/>
          </a:xfrm>
          <a:custGeom>
            <a:avLst/>
            <a:gdLst>
              <a:gd name="connsiteX0" fmla="*/ 1885950 w 1885950"/>
              <a:gd name="connsiteY0" fmla="*/ 2035352 h 2035352"/>
              <a:gd name="connsiteX1" fmla="*/ 0 w 1885950"/>
              <a:gd name="connsiteY1" fmla="*/ 2035352 h 2035352"/>
              <a:gd name="connsiteX2" fmla="*/ 0 w 1885950"/>
              <a:gd name="connsiteY2" fmla="*/ 0 h 2035352"/>
              <a:gd name="connsiteX3" fmla="*/ 290604 w 1885950"/>
              <a:gd name="connsiteY3" fmla="*/ 0 h 2035352"/>
              <a:gd name="connsiteX4" fmla="*/ 291853 w 1885950"/>
              <a:gd name="connsiteY4" fmla="*/ 12409 h 2035352"/>
              <a:gd name="connsiteX5" fmla="*/ 945532 w 1885950"/>
              <a:gd name="connsiteY5" fmla="*/ 546094 h 2035352"/>
              <a:gd name="connsiteX6" fmla="*/ 1599211 w 1885950"/>
              <a:gd name="connsiteY6" fmla="*/ 12409 h 2035352"/>
              <a:gd name="connsiteX7" fmla="*/ 1600460 w 1885950"/>
              <a:gd name="connsiteY7" fmla="*/ 0 h 2035352"/>
              <a:gd name="connsiteX8" fmla="*/ 1885950 w 1885950"/>
              <a:gd name="connsiteY8" fmla="*/ 0 h 203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5950" h="2035352">
                <a:moveTo>
                  <a:pt x="1885950" y="2035352"/>
                </a:moveTo>
                <a:lnTo>
                  <a:pt x="0" y="2035352"/>
                </a:lnTo>
                <a:lnTo>
                  <a:pt x="0" y="0"/>
                </a:lnTo>
                <a:lnTo>
                  <a:pt x="290604" y="0"/>
                </a:lnTo>
                <a:lnTo>
                  <a:pt x="291853" y="12409"/>
                </a:lnTo>
                <a:cubicBezTo>
                  <a:pt x="354070" y="316982"/>
                  <a:pt x="623091" y="546094"/>
                  <a:pt x="945532" y="546094"/>
                </a:cubicBezTo>
                <a:cubicBezTo>
                  <a:pt x="1267973" y="546094"/>
                  <a:pt x="1536994" y="316982"/>
                  <a:pt x="1599211" y="12409"/>
                </a:cubicBezTo>
                <a:lnTo>
                  <a:pt x="1600460" y="0"/>
                </a:lnTo>
                <a:lnTo>
                  <a:pt x="188595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32000">
                <a:schemeClr val="bg1"/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25" name="任意多边形 24"/>
          <p:cNvSpPr/>
          <p:nvPr/>
        </p:nvSpPr>
        <p:spPr bwMode="auto">
          <a:xfrm>
            <a:off x="7311347" y="4179587"/>
            <a:ext cx="1816475" cy="1951375"/>
          </a:xfrm>
          <a:custGeom>
            <a:avLst/>
            <a:gdLst>
              <a:gd name="connsiteX0" fmla="*/ 0 w 1885950"/>
              <a:gd name="connsiteY0" fmla="*/ 0 h 1942593"/>
              <a:gd name="connsiteX1" fmla="*/ 303521 w 1885950"/>
              <a:gd name="connsiteY1" fmla="*/ 0 h 1942593"/>
              <a:gd name="connsiteX2" fmla="*/ 325618 w 1885950"/>
              <a:gd name="connsiteY2" fmla="*/ 71306 h 1942593"/>
              <a:gd name="connsiteX3" fmla="*/ 940418 w 1885950"/>
              <a:gd name="connsiteY3" fmla="*/ 479528 h 1942593"/>
              <a:gd name="connsiteX4" fmla="*/ 1555219 w 1885950"/>
              <a:gd name="connsiteY4" fmla="*/ 71306 h 1942593"/>
              <a:gd name="connsiteX5" fmla="*/ 1577315 w 1885950"/>
              <a:gd name="connsiteY5" fmla="*/ 0 h 1942593"/>
              <a:gd name="connsiteX6" fmla="*/ 1885950 w 1885950"/>
              <a:gd name="connsiteY6" fmla="*/ 0 h 1942593"/>
              <a:gd name="connsiteX7" fmla="*/ 1885950 w 1885950"/>
              <a:gd name="connsiteY7" fmla="*/ 1942593 h 1942593"/>
              <a:gd name="connsiteX8" fmla="*/ 0 w 1885950"/>
              <a:gd name="connsiteY8" fmla="*/ 1942593 h 194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5950" h="1942593">
                <a:moveTo>
                  <a:pt x="0" y="0"/>
                </a:moveTo>
                <a:lnTo>
                  <a:pt x="303521" y="0"/>
                </a:lnTo>
                <a:lnTo>
                  <a:pt x="325618" y="71306"/>
                </a:lnTo>
                <a:cubicBezTo>
                  <a:pt x="426909" y="311201"/>
                  <a:pt x="664040" y="479528"/>
                  <a:pt x="940418" y="479528"/>
                </a:cubicBezTo>
                <a:cubicBezTo>
                  <a:pt x="1216796" y="479528"/>
                  <a:pt x="1453927" y="311201"/>
                  <a:pt x="1555219" y="71306"/>
                </a:cubicBezTo>
                <a:lnTo>
                  <a:pt x="1577315" y="0"/>
                </a:lnTo>
                <a:lnTo>
                  <a:pt x="1885950" y="0"/>
                </a:lnTo>
                <a:lnTo>
                  <a:pt x="1885950" y="1942593"/>
                </a:lnTo>
                <a:lnTo>
                  <a:pt x="0" y="194259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32000">
                <a:schemeClr val="bg1"/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26" name="任意多边形 25"/>
          <p:cNvSpPr/>
          <p:nvPr/>
        </p:nvSpPr>
        <p:spPr bwMode="auto">
          <a:xfrm>
            <a:off x="5503870" y="4179587"/>
            <a:ext cx="1816475" cy="1951375"/>
          </a:xfrm>
          <a:custGeom>
            <a:avLst/>
            <a:gdLst>
              <a:gd name="connsiteX0" fmla="*/ 0 w 1885950"/>
              <a:gd name="connsiteY0" fmla="*/ 0 h 1942593"/>
              <a:gd name="connsiteX1" fmla="*/ 303521 w 1885950"/>
              <a:gd name="connsiteY1" fmla="*/ 0 h 1942593"/>
              <a:gd name="connsiteX2" fmla="*/ 325618 w 1885950"/>
              <a:gd name="connsiteY2" fmla="*/ 71306 h 1942593"/>
              <a:gd name="connsiteX3" fmla="*/ 940418 w 1885950"/>
              <a:gd name="connsiteY3" fmla="*/ 479528 h 1942593"/>
              <a:gd name="connsiteX4" fmla="*/ 1555219 w 1885950"/>
              <a:gd name="connsiteY4" fmla="*/ 71306 h 1942593"/>
              <a:gd name="connsiteX5" fmla="*/ 1577315 w 1885950"/>
              <a:gd name="connsiteY5" fmla="*/ 0 h 1942593"/>
              <a:gd name="connsiteX6" fmla="*/ 1885950 w 1885950"/>
              <a:gd name="connsiteY6" fmla="*/ 0 h 1942593"/>
              <a:gd name="connsiteX7" fmla="*/ 1885950 w 1885950"/>
              <a:gd name="connsiteY7" fmla="*/ 1942593 h 1942593"/>
              <a:gd name="connsiteX8" fmla="*/ 0 w 1885950"/>
              <a:gd name="connsiteY8" fmla="*/ 1942593 h 194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5950" h="1942593">
                <a:moveTo>
                  <a:pt x="0" y="0"/>
                </a:moveTo>
                <a:lnTo>
                  <a:pt x="303521" y="0"/>
                </a:lnTo>
                <a:lnTo>
                  <a:pt x="325618" y="71306"/>
                </a:lnTo>
                <a:cubicBezTo>
                  <a:pt x="426909" y="311201"/>
                  <a:pt x="664040" y="479528"/>
                  <a:pt x="940418" y="479528"/>
                </a:cubicBezTo>
                <a:cubicBezTo>
                  <a:pt x="1216796" y="479528"/>
                  <a:pt x="1453927" y="311201"/>
                  <a:pt x="1555219" y="71306"/>
                </a:cubicBezTo>
                <a:lnTo>
                  <a:pt x="1577315" y="0"/>
                </a:lnTo>
                <a:lnTo>
                  <a:pt x="1885950" y="0"/>
                </a:lnTo>
                <a:lnTo>
                  <a:pt x="1885950" y="1942593"/>
                </a:lnTo>
                <a:lnTo>
                  <a:pt x="0" y="194259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32000">
                <a:schemeClr val="bg1"/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27" name="任意多边形 26"/>
          <p:cNvSpPr/>
          <p:nvPr/>
        </p:nvSpPr>
        <p:spPr bwMode="auto">
          <a:xfrm>
            <a:off x="3696393" y="4179587"/>
            <a:ext cx="1816475" cy="1951375"/>
          </a:xfrm>
          <a:custGeom>
            <a:avLst/>
            <a:gdLst>
              <a:gd name="connsiteX0" fmla="*/ 0 w 1885950"/>
              <a:gd name="connsiteY0" fmla="*/ 0 h 1942593"/>
              <a:gd name="connsiteX1" fmla="*/ 303521 w 1885950"/>
              <a:gd name="connsiteY1" fmla="*/ 0 h 1942593"/>
              <a:gd name="connsiteX2" fmla="*/ 325618 w 1885950"/>
              <a:gd name="connsiteY2" fmla="*/ 71306 h 1942593"/>
              <a:gd name="connsiteX3" fmla="*/ 940418 w 1885950"/>
              <a:gd name="connsiteY3" fmla="*/ 479528 h 1942593"/>
              <a:gd name="connsiteX4" fmla="*/ 1555219 w 1885950"/>
              <a:gd name="connsiteY4" fmla="*/ 71306 h 1942593"/>
              <a:gd name="connsiteX5" fmla="*/ 1577315 w 1885950"/>
              <a:gd name="connsiteY5" fmla="*/ 0 h 1942593"/>
              <a:gd name="connsiteX6" fmla="*/ 1885950 w 1885950"/>
              <a:gd name="connsiteY6" fmla="*/ 0 h 1942593"/>
              <a:gd name="connsiteX7" fmla="*/ 1885950 w 1885950"/>
              <a:gd name="connsiteY7" fmla="*/ 1942593 h 1942593"/>
              <a:gd name="connsiteX8" fmla="*/ 0 w 1885950"/>
              <a:gd name="connsiteY8" fmla="*/ 1942593 h 194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5950" h="1942593">
                <a:moveTo>
                  <a:pt x="0" y="0"/>
                </a:moveTo>
                <a:lnTo>
                  <a:pt x="303521" y="0"/>
                </a:lnTo>
                <a:lnTo>
                  <a:pt x="325618" y="71306"/>
                </a:lnTo>
                <a:cubicBezTo>
                  <a:pt x="426909" y="311201"/>
                  <a:pt x="664040" y="479528"/>
                  <a:pt x="940418" y="479528"/>
                </a:cubicBezTo>
                <a:cubicBezTo>
                  <a:pt x="1216796" y="479528"/>
                  <a:pt x="1453927" y="311201"/>
                  <a:pt x="1555219" y="71306"/>
                </a:cubicBezTo>
                <a:lnTo>
                  <a:pt x="1577315" y="0"/>
                </a:lnTo>
                <a:lnTo>
                  <a:pt x="1885950" y="0"/>
                </a:lnTo>
                <a:lnTo>
                  <a:pt x="1885950" y="1942593"/>
                </a:lnTo>
                <a:lnTo>
                  <a:pt x="0" y="194259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32000">
                <a:schemeClr val="bg1"/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28" name="任意多边形 27"/>
          <p:cNvSpPr/>
          <p:nvPr/>
        </p:nvSpPr>
        <p:spPr bwMode="auto">
          <a:xfrm>
            <a:off x="1888917" y="4179587"/>
            <a:ext cx="1816475" cy="1951375"/>
          </a:xfrm>
          <a:custGeom>
            <a:avLst/>
            <a:gdLst>
              <a:gd name="connsiteX0" fmla="*/ 0 w 1885950"/>
              <a:gd name="connsiteY0" fmla="*/ 0 h 1942593"/>
              <a:gd name="connsiteX1" fmla="*/ 303521 w 1885950"/>
              <a:gd name="connsiteY1" fmla="*/ 0 h 1942593"/>
              <a:gd name="connsiteX2" fmla="*/ 325618 w 1885950"/>
              <a:gd name="connsiteY2" fmla="*/ 71306 h 1942593"/>
              <a:gd name="connsiteX3" fmla="*/ 940418 w 1885950"/>
              <a:gd name="connsiteY3" fmla="*/ 479528 h 1942593"/>
              <a:gd name="connsiteX4" fmla="*/ 1555219 w 1885950"/>
              <a:gd name="connsiteY4" fmla="*/ 71306 h 1942593"/>
              <a:gd name="connsiteX5" fmla="*/ 1577315 w 1885950"/>
              <a:gd name="connsiteY5" fmla="*/ 0 h 1942593"/>
              <a:gd name="connsiteX6" fmla="*/ 1885950 w 1885950"/>
              <a:gd name="connsiteY6" fmla="*/ 0 h 1942593"/>
              <a:gd name="connsiteX7" fmla="*/ 1885950 w 1885950"/>
              <a:gd name="connsiteY7" fmla="*/ 1942593 h 1942593"/>
              <a:gd name="connsiteX8" fmla="*/ 0 w 1885950"/>
              <a:gd name="connsiteY8" fmla="*/ 1942593 h 194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5950" h="1942593">
                <a:moveTo>
                  <a:pt x="0" y="0"/>
                </a:moveTo>
                <a:lnTo>
                  <a:pt x="303521" y="0"/>
                </a:lnTo>
                <a:lnTo>
                  <a:pt x="325618" y="71306"/>
                </a:lnTo>
                <a:cubicBezTo>
                  <a:pt x="426909" y="311201"/>
                  <a:pt x="664040" y="479528"/>
                  <a:pt x="940418" y="479528"/>
                </a:cubicBezTo>
                <a:cubicBezTo>
                  <a:pt x="1216796" y="479528"/>
                  <a:pt x="1453927" y="311201"/>
                  <a:pt x="1555219" y="71306"/>
                </a:cubicBezTo>
                <a:lnTo>
                  <a:pt x="1577315" y="0"/>
                </a:lnTo>
                <a:lnTo>
                  <a:pt x="1885950" y="0"/>
                </a:lnTo>
                <a:lnTo>
                  <a:pt x="1885950" y="1942593"/>
                </a:lnTo>
                <a:lnTo>
                  <a:pt x="0" y="194259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32000">
                <a:schemeClr val="bg1"/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29" name="任意多边形 28"/>
          <p:cNvSpPr/>
          <p:nvPr/>
        </p:nvSpPr>
        <p:spPr bwMode="auto">
          <a:xfrm>
            <a:off x="81440" y="4179587"/>
            <a:ext cx="1816475" cy="1951375"/>
          </a:xfrm>
          <a:custGeom>
            <a:avLst/>
            <a:gdLst>
              <a:gd name="connsiteX0" fmla="*/ 0 w 1885950"/>
              <a:gd name="connsiteY0" fmla="*/ 0 h 1942593"/>
              <a:gd name="connsiteX1" fmla="*/ 303521 w 1885950"/>
              <a:gd name="connsiteY1" fmla="*/ 0 h 1942593"/>
              <a:gd name="connsiteX2" fmla="*/ 325618 w 1885950"/>
              <a:gd name="connsiteY2" fmla="*/ 71306 h 1942593"/>
              <a:gd name="connsiteX3" fmla="*/ 940418 w 1885950"/>
              <a:gd name="connsiteY3" fmla="*/ 479528 h 1942593"/>
              <a:gd name="connsiteX4" fmla="*/ 1555219 w 1885950"/>
              <a:gd name="connsiteY4" fmla="*/ 71306 h 1942593"/>
              <a:gd name="connsiteX5" fmla="*/ 1577315 w 1885950"/>
              <a:gd name="connsiteY5" fmla="*/ 0 h 1942593"/>
              <a:gd name="connsiteX6" fmla="*/ 1885950 w 1885950"/>
              <a:gd name="connsiteY6" fmla="*/ 0 h 1942593"/>
              <a:gd name="connsiteX7" fmla="*/ 1885950 w 1885950"/>
              <a:gd name="connsiteY7" fmla="*/ 1942593 h 1942593"/>
              <a:gd name="connsiteX8" fmla="*/ 0 w 1885950"/>
              <a:gd name="connsiteY8" fmla="*/ 1942593 h 194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5950" h="1942593">
                <a:moveTo>
                  <a:pt x="0" y="0"/>
                </a:moveTo>
                <a:lnTo>
                  <a:pt x="303521" y="0"/>
                </a:lnTo>
                <a:lnTo>
                  <a:pt x="325618" y="71306"/>
                </a:lnTo>
                <a:cubicBezTo>
                  <a:pt x="426909" y="311201"/>
                  <a:pt x="664040" y="479528"/>
                  <a:pt x="940418" y="479528"/>
                </a:cubicBezTo>
                <a:cubicBezTo>
                  <a:pt x="1216796" y="479528"/>
                  <a:pt x="1453927" y="311201"/>
                  <a:pt x="1555219" y="71306"/>
                </a:cubicBezTo>
                <a:lnTo>
                  <a:pt x="1577315" y="0"/>
                </a:lnTo>
                <a:lnTo>
                  <a:pt x="1885950" y="0"/>
                </a:lnTo>
                <a:lnTo>
                  <a:pt x="1885950" y="1942593"/>
                </a:lnTo>
                <a:lnTo>
                  <a:pt x="0" y="194259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32000">
                <a:schemeClr val="bg1"/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latin typeface="+mj-ea"/>
              <a:ea typeface="+mj-ea"/>
            </a:endParaRPr>
          </a:p>
        </p:txBody>
      </p:sp>
      <p:grpSp>
        <p:nvGrpSpPr>
          <p:cNvPr id="42013" name="组合 152"/>
          <p:cNvGrpSpPr>
            <a:grpSpLocks/>
          </p:cNvGrpSpPr>
          <p:nvPr/>
        </p:nvGrpSpPr>
        <p:grpSpPr bwMode="auto">
          <a:xfrm>
            <a:off x="2190750" y="3308350"/>
            <a:ext cx="1187450" cy="1241425"/>
            <a:chOff x="3664179" y="1783301"/>
            <a:chExt cx="1263655" cy="1263654"/>
          </a:xfrm>
        </p:grpSpPr>
        <p:sp>
          <p:nvSpPr>
            <p:cNvPr id="31" name="椭圆 30"/>
            <p:cNvSpPr/>
            <p:nvPr/>
          </p:nvSpPr>
          <p:spPr>
            <a:xfrm>
              <a:off x="3664179" y="1783301"/>
              <a:ext cx="1263655" cy="1263654"/>
            </a:xfrm>
            <a:prstGeom prst="ellipse">
              <a:avLst/>
            </a:prstGeom>
            <a:gradFill flip="none" rotWithShape="1">
              <a:gsLst>
                <a:gs pos="617">
                  <a:schemeClr val="bg1">
                    <a:lumMod val="50000"/>
                  </a:schemeClr>
                </a:gs>
                <a:gs pos="21000">
                  <a:schemeClr val="bg1"/>
                </a:gs>
                <a:gs pos="39000">
                  <a:schemeClr val="bg1">
                    <a:lumMod val="50000"/>
                  </a:schemeClr>
                </a:gs>
                <a:gs pos="69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5400" algn="ctr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  <p:grpSp>
          <p:nvGrpSpPr>
            <p:cNvPr id="42074" name="组合 154"/>
            <p:cNvGrpSpPr>
              <a:grpSpLocks/>
            </p:cNvGrpSpPr>
            <p:nvPr/>
          </p:nvGrpSpPr>
          <p:grpSpPr bwMode="auto">
            <a:xfrm>
              <a:off x="3757576" y="1858561"/>
              <a:ext cx="1088547" cy="1113135"/>
              <a:chOff x="3533964" y="2267285"/>
              <a:chExt cx="1088548" cy="1113136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3533483" y="2267974"/>
                <a:ext cx="1089649" cy="1111758"/>
              </a:xfrm>
              <a:prstGeom prst="ellipse">
                <a:avLst/>
              </a:prstGeom>
              <a:gradFill flip="none" rotWithShape="1">
                <a:gsLst>
                  <a:gs pos="0">
                    <a:srgbClr val="4D91DB">
                      <a:shade val="30000"/>
                      <a:satMod val="115000"/>
                    </a:srgbClr>
                  </a:gs>
                  <a:gs pos="50000">
                    <a:srgbClr val="4D91DB">
                      <a:shade val="67500"/>
                      <a:satMod val="115000"/>
                    </a:srgbClr>
                  </a:gs>
                  <a:gs pos="100000">
                    <a:srgbClr val="4D91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36000" rIns="0" bIns="0"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600" b="1" dirty="0">
                    <a:latin typeface="+mj-ea"/>
                    <a:ea typeface="+mj-ea"/>
                  </a:rPr>
                  <a:t>HMI</a:t>
                </a:r>
                <a:endParaRPr lang="en-US" altLang="zh-CN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3685527" y="2288981"/>
                <a:ext cx="794008" cy="589814"/>
              </a:xfrm>
              <a:prstGeom prst="ellipse">
                <a:avLst/>
              </a:pr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36000"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1" dirty="0"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42014" name="组合 152"/>
          <p:cNvGrpSpPr>
            <a:grpSpLocks/>
          </p:cNvGrpSpPr>
          <p:nvPr/>
        </p:nvGrpSpPr>
        <p:grpSpPr bwMode="auto">
          <a:xfrm>
            <a:off x="376238" y="3308350"/>
            <a:ext cx="1189037" cy="1241425"/>
            <a:chOff x="3664179" y="1783301"/>
            <a:chExt cx="1263655" cy="1263654"/>
          </a:xfrm>
        </p:grpSpPr>
        <p:sp>
          <p:nvSpPr>
            <p:cNvPr id="36" name="椭圆 35"/>
            <p:cNvSpPr/>
            <p:nvPr/>
          </p:nvSpPr>
          <p:spPr>
            <a:xfrm>
              <a:off x="3664179" y="1783301"/>
              <a:ext cx="1263655" cy="1263654"/>
            </a:xfrm>
            <a:prstGeom prst="ellipse">
              <a:avLst/>
            </a:prstGeom>
            <a:gradFill flip="none" rotWithShape="1">
              <a:gsLst>
                <a:gs pos="617">
                  <a:schemeClr val="bg1">
                    <a:lumMod val="50000"/>
                  </a:schemeClr>
                </a:gs>
                <a:gs pos="21000">
                  <a:schemeClr val="bg1"/>
                </a:gs>
                <a:gs pos="39000">
                  <a:schemeClr val="bg1">
                    <a:lumMod val="50000"/>
                  </a:schemeClr>
                </a:gs>
                <a:gs pos="69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5400" algn="ctr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dirty="0">
                <a:latin typeface="+mj-ea"/>
                <a:ea typeface="+mj-ea"/>
              </a:endParaRPr>
            </a:p>
          </p:txBody>
        </p:sp>
        <p:grpSp>
          <p:nvGrpSpPr>
            <p:cNvPr id="42068" name="组合 154"/>
            <p:cNvGrpSpPr>
              <a:grpSpLocks/>
            </p:cNvGrpSpPr>
            <p:nvPr/>
          </p:nvGrpSpPr>
          <p:grpSpPr bwMode="auto">
            <a:xfrm>
              <a:off x="3757576" y="1858561"/>
              <a:ext cx="1088547" cy="1113135"/>
              <a:chOff x="3533964" y="2267285"/>
              <a:chExt cx="1088548" cy="1113136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3533358" y="2267974"/>
                <a:ext cx="1089883" cy="1111758"/>
              </a:xfrm>
              <a:prstGeom prst="ellipse">
                <a:avLst/>
              </a:prstGeom>
              <a:gradFill flip="none" rotWithShape="1">
                <a:gsLst>
                  <a:gs pos="0">
                    <a:srgbClr val="4D91DB">
                      <a:shade val="30000"/>
                      <a:satMod val="115000"/>
                    </a:srgbClr>
                  </a:gs>
                  <a:gs pos="50000">
                    <a:srgbClr val="4D91DB">
                      <a:shade val="67500"/>
                      <a:satMod val="115000"/>
                    </a:srgbClr>
                  </a:gs>
                  <a:gs pos="100000">
                    <a:srgbClr val="4D91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36000" rIns="0" bIns="0"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600" b="1" dirty="0">
                    <a:latin typeface="+mj-ea"/>
                    <a:ea typeface="+mj-ea"/>
                    <a:cs typeface="Arial" charset="0"/>
                  </a:rPr>
                  <a:t>Medical</a:t>
                </a:r>
                <a:endParaRPr lang="zh-CN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3685199" y="2288981"/>
                <a:ext cx="794636" cy="589814"/>
              </a:xfrm>
              <a:prstGeom prst="ellipse">
                <a:avLst/>
              </a:pr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36000"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b="1" dirty="0">
                  <a:latin typeface="+mj-ea"/>
                  <a:ea typeface="+mj-ea"/>
                </a:endParaRPr>
              </a:p>
            </p:txBody>
          </p:sp>
        </p:grpSp>
      </p:grpSp>
      <p:pic>
        <p:nvPicPr>
          <p:cNvPr id="42015" name="Picture 32" descr="ANd9GcQqVURXo7kfQ-1tANOUQLSAmzD_2O_k8Z4SHKUYGbKQcyoylAhY"/>
          <p:cNvPicPr>
            <a:picLocks noChangeAspect="1" noChangeArrowheads="1"/>
          </p:cNvPicPr>
          <p:nvPr/>
        </p:nvPicPr>
        <p:blipFill>
          <a:blip r:embed="rId3"/>
          <a:srcRect t="34425" b="37299"/>
          <a:stretch>
            <a:fillRect/>
          </a:stretch>
        </p:blipFill>
        <p:spPr bwMode="auto">
          <a:xfrm>
            <a:off x="120650" y="2201863"/>
            <a:ext cx="83026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16" name="Picture 4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650" y="2589213"/>
            <a:ext cx="6731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17" name="Picture 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650" y="2935288"/>
            <a:ext cx="9096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18" name="Picture 94" descr="logo_abbot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0650" y="1835150"/>
            <a:ext cx="722313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19" name="Picture 2" descr="http://www.iraychina.com/source/ch/logo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7100" y="1835150"/>
            <a:ext cx="8747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2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84238" y="5838825"/>
            <a:ext cx="944562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21" name="Picture 3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00138" y="2201863"/>
            <a:ext cx="7016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22" name="Picture 3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8538" y="2589213"/>
            <a:ext cx="8032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23" name="Picture 46"/>
          <p:cNvPicPr>
            <a:picLocks noChangeAspect="1" noChangeArrowheads="1"/>
          </p:cNvPicPr>
          <p:nvPr/>
        </p:nvPicPr>
        <p:blipFill>
          <a:blip r:embed="rId12"/>
          <a:srcRect l="4167" t="13855" r="4877" b="9944"/>
          <a:stretch>
            <a:fillRect/>
          </a:stretch>
        </p:blipFill>
        <p:spPr bwMode="auto">
          <a:xfrm>
            <a:off x="190500" y="4743450"/>
            <a:ext cx="6572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24" name="Picture 63" descr="medtronic_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0500" y="5145088"/>
            <a:ext cx="657225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25" name="Picture 3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90500" y="5627688"/>
            <a:ext cx="684213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26" name="Picture 7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90500" y="5145088"/>
            <a:ext cx="738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27" name="Picture 37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73163" y="4743450"/>
            <a:ext cx="6556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28" name="Picture 61" descr="http://www.rhef.com.au/programs/416/416pr.html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255713" y="5145088"/>
            <a:ext cx="5730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29" name="Picture 1" descr="Description: http://tonic.toniconline.com.au/emails/ResMedLogo-1.jpg"/>
          <p:cNvPicPr>
            <a:picLocks noChangeAspect="1" noChangeArrowheads="1"/>
          </p:cNvPicPr>
          <p:nvPr/>
        </p:nvPicPr>
        <p:blipFill>
          <a:blip r:embed="rId18"/>
          <a:srcRect b="28680"/>
          <a:stretch>
            <a:fillRect/>
          </a:stretch>
        </p:blipFill>
        <p:spPr bwMode="auto">
          <a:xfrm>
            <a:off x="1317625" y="5527675"/>
            <a:ext cx="5111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30" name="Picture 8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451100" y="5145088"/>
            <a:ext cx="70485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31" name="Picture 9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728913" y="2201863"/>
            <a:ext cx="8826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32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12988" y="4743450"/>
            <a:ext cx="9810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33" name="Picture 10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979613" y="2201863"/>
            <a:ext cx="5556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34" name="Picture 12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754313" y="1835150"/>
            <a:ext cx="8572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35" name="Picture 13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979613" y="2617788"/>
            <a:ext cx="6508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36" name="图片 60" descr="Weinview.jpg"/>
          <p:cNvPicPr>
            <a:picLocks noChangeAspect="1"/>
          </p:cNvPicPr>
          <p:nvPr/>
        </p:nvPicPr>
        <p:blipFill>
          <a:blip r:embed="rId24"/>
          <a:srcRect t="39989" b="39989"/>
          <a:stretch>
            <a:fillRect/>
          </a:stretch>
        </p:blipFill>
        <p:spPr bwMode="auto">
          <a:xfrm>
            <a:off x="2709863" y="2617788"/>
            <a:ext cx="9017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37" name="图片 130" descr="Delta.jpg"/>
          <p:cNvPicPr>
            <a:picLocks noChangeAspect="1"/>
          </p:cNvPicPr>
          <p:nvPr/>
        </p:nvPicPr>
        <p:blipFill>
          <a:blip r:embed="rId25"/>
          <a:srcRect l="14455" t="37500" r="7346" b="42500"/>
          <a:stretch>
            <a:fillRect/>
          </a:stretch>
        </p:blipFill>
        <p:spPr bwMode="auto">
          <a:xfrm>
            <a:off x="1979613" y="1835150"/>
            <a:ext cx="7143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38" name="Picture 27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4716463" y="5486400"/>
            <a:ext cx="73183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39" name="Picture 4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3786188" y="4743450"/>
            <a:ext cx="803275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40" name="Picture 5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3805238" y="5456238"/>
            <a:ext cx="6477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41" name="Picture 26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3805238" y="2617788"/>
            <a:ext cx="61436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42" name="Picture 30"/>
          <p:cNvPicPr>
            <a:picLocks noChangeAspect="1" noChangeArrowheads="1"/>
          </p:cNvPicPr>
          <p:nvPr/>
        </p:nvPicPr>
        <p:blipFill>
          <a:blip r:embed="rId30"/>
          <a:srcRect l="-2950"/>
          <a:stretch>
            <a:fillRect/>
          </a:stretch>
        </p:blipFill>
        <p:spPr bwMode="auto">
          <a:xfrm>
            <a:off x="4503738" y="5145088"/>
            <a:ext cx="944562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43" name="Picture 31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4714875" y="2617788"/>
            <a:ext cx="687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44" name="图片 131" descr="宝获利.jpg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4519613" y="4743450"/>
            <a:ext cx="928687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45" name="图片 136" descr="Ingenico.jpg"/>
          <p:cNvPicPr>
            <a:picLocks noChangeAspect="1"/>
          </p:cNvPicPr>
          <p:nvPr/>
        </p:nvPicPr>
        <p:blipFill>
          <a:blip r:embed="rId33"/>
          <a:srcRect b="38364"/>
          <a:stretch>
            <a:fillRect/>
          </a:stretch>
        </p:blipFill>
        <p:spPr bwMode="auto">
          <a:xfrm>
            <a:off x="4759325" y="1835150"/>
            <a:ext cx="64293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46" name="图片 137" descr="联迪.jpg"/>
          <p:cNvPicPr>
            <a:picLocks noChangeAspect="1"/>
          </p:cNvPicPr>
          <p:nvPr/>
        </p:nvPicPr>
        <p:blipFill>
          <a:blip r:embed="rId34"/>
          <a:srcRect r="10756" b="21889"/>
          <a:stretch>
            <a:fillRect/>
          </a:stretch>
        </p:blipFill>
        <p:spPr bwMode="auto">
          <a:xfrm>
            <a:off x="4598988" y="2201863"/>
            <a:ext cx="8032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47" name="图片 139" descr="迪堡.jpg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3805238" y="1835150"/>
            <a:ext cx="7143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48" name="图片 146" descr="Hitachi.jpg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3776663" y="2201863"/>
            <a:ext cx="8318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49" name="Picture 3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05238" y="5145088"/>
            <a:ext cx="636587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50" name="Picture 3"/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5972175" y="5145088"/>
            <a:ext cx="890588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51" name="Picture 80" descr="Honeywell_Logo_color"/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5927725" y="2201863"/>
            <a:ext cx="944563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52" name="Picture 131" descr="C:\Documents and Settings\youli_yan\桌面\VIESSMANN-logos-download.jpg"/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5926138" y="5595938"/>
            <a:ext cx="982662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53" name="Picture 2" descr="C:\Documents and Settings\youli_yan\Application Data\Foxmail7\Temp-3520\Catch7551(06-26-17-34-46).jpg"/>
          <p:cNvPicPr>
            <a:picLocks noChangeAspect="1" noChangeArrowheads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6065838" y="2617788"/>
            <a:ext cx="668337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54" name="Picture 121"/>
          <p:cNvPicPr>
            <a:picLocks noChangeAspect="1" noChangeArrowheads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5948363" y="4743450"/>
            <a:ext cx="936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55" name="Picture 2" descr="AIPHONE 爱峰"/>
          <p:cNvPicPr>
            <a:picLocks noChangeAspect="1" noChangeArrowheads="1"/>
          </p:cNvPicPr>
          <p:nvPr/>
        </p:nvPicPr>
        <p:blipFill>
          <a:blip r:embed="rId42"/>
          <a:srcRect r="27843" b="-2844"/>
          <a:stretch>
            <a:fillRect/>
          </a:stretch>
        </p:blipFill>
        <p:spPr bwMode="auto">
          <a:xfrm>
            <a:off x="5962650" y="1835150"/>
            <a:ext cx="8763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56" name="Picture 132" descr="C:\Documents and Settings\youli_yan\桌面\bsh.gif"/>
          <p:cNvPicPr>
            <a:picLocks noChangeAspect="1" noChangeArrowheads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7842250" y="1835150"/>
            <a:ext cx="73025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57" name="图片 140"/>
          <p:cNvPicPr>
            <a:picLocks noChangeAspect="1" noChangeArrowheads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7785100" y="5145088"/>
            <a:ext cx="94932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58" name="图片 142" descr="DeLonghi"/>
          <p:cNvPicPr>
            <a:picLocks noChangeAspect="1" noChangeArrowheads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7874000" y="2617788"/>
            <a:ext cx="66675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59" name="Picture 34"/>
          <p:cNvPicPr>
            <a:picLocks noChangeAspect="1" noChangeArrowheads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7791450" y="4743450"/>
            <a:ext cx="936625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60" name="Picture 36"/>
          <p:cNvPicPr>
            <a:picLocks noChangeAspect="1" noChangeArrowheads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7753350" y="2201863"/>
            <a:ext cx="90805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61" name="Picture 35"/>
          <p:cNvPicPr>
            <a:picLocks noChangeAspect="1" noChangeArrowheads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7899400" y="5519738"/>
            <a:ext cx="722313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062" name="Group 6"/>
          <p:cNvGrpSpPr>
            <a:grpSpLocks/>
          </p:cNvGrpSpPr>
          <p:nvPr/>
        </p:nvGrpSpPr>
        <p:grpSpPr bwMode="auto">
          <a:xfrm>
            <a:off x="225425" y="993775"/>
            <a:ext cx="5375275" cy="369888"/>
            <a:chOff x="0" y="0"/>
            <a:chExt cx="5376102" cy="368776"/>
          </a:xfrm>
        </p:grpSpPr>
        <p:sp>
          <p:nvSpPr>
            <p:cNvPr id="88" name="矩形 38"/>
            <p:cNvSpPr>
              <a:spLocks noChangeArrowheads="1"/>
            </p:cNvSpPr>
            <p:nvPr/>
          </p:nvSpPr>
          <p:spPr bwMode="auto">
            <a:xfrm>
              <a:off x="0" y="0"/>
              <a:ext cx="468385" cy="368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altLang="zh-CN" sz="2400" b="1">
                  <a:solidFill>
                    <a:srgbClr val="0065B3"/>
                  </a:solidFill>
                  <a:latin typeface="+mj-ea"/>
                  <a:ea typeface="+mj-ea"/>
                  <a:cs typeface="Arial" charset="0"/>
                </a:rPr>
                <a:t>&gt;&gt;</a:t>
              </a:r>
              <a:endParaRPr lang="zh-CN" altLang="en-US" sz="2400">
                <a:solidFill>
                  <a:srgbClr val="0065B3"/>
                </a:solidFill>
                <a:latin typeface="+mj-ea"/>
                <a:ea typeface="+mj-ea"/>
                <a:cs typeface="Arial" charset="0"/>
              </a:endParaRPr>
            </a:p>
          </p:txBody>
        </p:sp>
        <p:sp>
          <p:nvSpPr>
            <p:cNvPr id="89" name="矩形 39"/>
            <p:cNvSpPr>
              <a:spLocks noChangeArrowheads="1"/>
            </p:cNvSpPr>
            <p:nvPr/>
          </p:nvSpPr>
          <p:spPr bwMode="auto">
            <a:xfrm>
              <a:off x="466797" y="0"/>
              <a:ext cx="4909305" cy="368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altLang="zh-CN" sz="2400" dirty="0">
                  <a:solidFill>
                    <a:srgbClr val="0065B3"/>
                  </a:solidFill>
                  <a:latin typeface="+mj-ea"/>
                  <a:ea typeface="+mj-ea"/>
                  <a:cs typeface="Arial" charset="0"/>
                </a:rPr>
                <a:t>Industrial Customers</a:t>
              </a:r>
              <a:endParaRPr lang="zh-CN" altLang="en-US" sz="2400" dirty="0">
                <a:solidFill>
                  <a:srgbClr val="0065B3"/>
                </a:solidFill>
                <a:latin typeface="+mj-ea"/>
                <a:ea typeface="+mj-ea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08" name="Picture 100" descr="TIANMA Profile---Industrial V12 拷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43009" name="组合 5"/>
          <p:cNvGrpSpPr>
            <a:grpSpLocks/>
          </p:cNvGrpSpPr>
          <p:nvPr/>
        </p:nvGrpSpPr>
        <p:grpSpPr bwMode="auto">
          <a:xfrm>
            <a:off x="65088" y="1724025"/>
            <a:ext cx="1822450" cy="2044700"/>
            <a:chOff x="439420" y="1973344"/>
            <a:chExt cx="1752731" cy="1885216"/>
          </a:xfrm>
        </p:grpSpPr>
        <p:sp>
          <p:nvSpPr>
            <p:cNvPr id="3" name="任意多边形 2"/>
            <p:cNvSpPr/>
            <p:nvPr/>
          </p:nvSpPr>
          <p:spPr>
            <a:xfrm rot="10800000">
              <a:off x="439420" y="1973344"/>
              <a:ext cx="1746835" cy="1885216"/>
            </a:xfrm>
            <a:custGeom>
              <a:avLst/>
              <a:gdLst>
                <a:gd name="connsiteX0" fmla="*/ 1885950 w 1885950"/>
                <a:gd name="connsiteY0" fmla="*/ 2035352 h 2035352"/>
                <a:gd name="connsiteX1" fmla="*/ 0 w 1885950"/>
                <a:gd name="connsiteY1" fmla="*/ 2035352 h 2035352"/>
                <a:gd name="connsiteX2" fmla="*/ 0 w 1885950"/>
                <a:gd name="connsiteY2" fmla="*/ 0 h 2035352"/>
                <a:gd name="connsiteX3" fmla="*/ 290604 w 1885950"/>
                <a:gd name="connsiteY3" fmla="*/ 0 h 2035352"/>
                <a:gd name="connsiteX4" fmla="*/ 291853 w 1885950"/>
                <a:gd name="connsiteY4" fmla="*/ 12409 h 2035352"/>
                <a:gd name="connsiteX5" fmla="*/ 945532 w 1885950"/>
                <a:gd name="connsiteY5" fmla="*/ 546094 h 2035352"/>
                <a:gd name="connsiteX6" fmla="*/ 1599211 w 1885950"/>
                <a:gd name="connsiteY6" fmla="*/ 12409 h 2035352"/>
                <a:gd name="connsiteX7" fmla="*/ 1600460 w 1885950"/>
                <a:gd name="connsiteY7" fmla="*/ 0 h 2035352"/>
                <a:gd name="connsiteX8" fmla="*/ 1885950 w 1885950"/>
                <a:gd name="connsiteY8" fmla="*/ 0 h 203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5950" h="2035352">
                  <a:moveTo>
                    <a:pt x="1885950" y="2035352"/>
                  </a:moveTo>
                  <a:lnTo>
                    <a:pt x="0" y="2035352"/>
                  </a:lnTo>
                  <a:lnTo>
                    <a:pt x="0" y="0"/>
                  </a:lnTo>
                  <a:lnTo>
                    <a:pt x="290604" y="0"/>
                  </a:lnTo>
                  <a:lnTo>
                    <a:pt x="291853" y="12409"/>
                  </a:lnTo>
                  <a:cubicBezTo>
                    <a:pt x="354070" y="316982"/>
                    <a:pt x="623091" y="546094"/>
                    <a:pt x="945532" y="546094"/>
                  </a:cubicBezTo>
                  <a:cubicBezTo>
                    <a:pt x="1267973" y="546094"/>
                    <a:pt x="1536994" y="316982"/>
                    <a:pt x="1599211" y="12409"/>
                  </a:cubicBezTo>
                  <a:lnTo>
                    <a:pt x="1600460" y="0"/>
                  </a:lnTo>
                  <a:lnTo>
                    <a:pt x="188595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32000">
                  <a:schemeClr val="bg1"/>
                </a:gs>
              </a:gsLst>
              <a:lin ang="16200000" scaled="1"/>
              <a:tileRect/>
            </a:gradFill>
            <a:ln>
              <a:solidFill>
                <a:schemeClr val="bg1">
                  <a:lumMod val="8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dirty="0">
                <a:latin typeface="+mj-ea"/>
                <a:ea typeface="+mj-ea"/>
              </a:endParaRPr>
            </a:p>
          </p:txBody>
        </p:sp>
        <p:sp>
          <p:nvSpPr>
            <p:cNvPr id="4" name="文字方塊 17"/>
            <p:cNvSpPr txBox="1">
              <a:spLocks noChangeArrowheads="1"/>
            </p:cNvSpPr>
            <p:nvPr/>
          </p:nvSpPr>
          <p:spPr bwMode="auto">
            <a:xfrm>
              <a:off x="459268" y="2251443"/>
              <a:ext cx="1732883" cy="29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85750">
                <a:lnSpc>
                  <a:spcPct val="150000"/>
                </a:lnSpc>
                <a:defRPr/>
              </a:pPr>
              <a:endParaRPr lang="en-US" altLang="zh-CN">
                <a:latin typeface="+mj-ea"/>
                <a:ea typeface="+mj-ea"/>
              </a:endParaRPr>
            </a:p>
          </p:txBody>
        </p:sp>
      </p:grpSp>
      <p:sp>
        <p:nvSpPr>
          <p:cNvPr id="5" name="任意多边形 4"/>
          <p:cNvSpPr/>
          <p:nvPr/>
        </p:nvSpPr>
        <p:spPr bwMode="auto">
          <a:xfrm rot="10800000">
            <a:off x="1866041" y="1724363"/>
            <a:ext cx="1816800" cy="2044750"/>
          </a:xfrm>
          <a:custGeom>
            <a:avLst/>
            <a:gdLst>
              <a:gd name="connsiteX0" fmla="*/ 1885950 w 1885950"/>
              <a:gd name="connsiteY0" fmla="*/ 2035352 h 2035352"/>
              <a:gd name="connsiteX1" fmla="*/ 0 w 1885950"/>
              <a:gd name="connsiteY1" fmla="*/ 2035352 h 2035352"/>
              <a:gd name="connsiteX2" fmla="*/ 0 w 1885950"/>
              <a:gd name="connsiteY2" fmla="*/ 0 h 2035352"/>
              <a:gd name="connsiteX3" fmla="*/ 290604 w 1885950"/>
              <a:gd name="connsiteY3" fmla="*/ 0 h 2035352"/>
              <a:gd name="connsiteX4" fmla="*/ 291853 w 1885950"/>
              <a:gd name="connsiteY4" fmla="*/ 12409 h 2035352"/>
              <a:gd name="connsiteX5" fmla="*/ 945532 w 1885950"/>
              <a:gd name="connsiteY5" fmla="*/ 546094 h 2035352"/>
              <a:gd name="connsiteX6" fmla="*/ 1599211 w 1885950"/>
              <a:gd name="connsiteY6" fmla="*/ 12409 h 2035352"/>
              <a:gd name="connsiteX7" fmla="*/ 1600460 w 1885950"/>
              <a:gd name="connsiteY7" fmla="*/ 0 h 2035352"/>
              <a:gd name="connsiteX8" fmla="*/ 1885950 w 1885950"/>
              <a:gd name="connsiteY8" fmla="*/ 0 h 203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5950" h="2035352">
                <a:moveTo>
                  <a:pt x="1885950" y="2035352"/>
                </a:moveTo>
                <a:lnTo>
                  <a:pt x="0" y="2035352"/>
                </a:lnTo>
                <a:lnTo>
                  <a:pt x="0" y="0"/>
                </a:lnTo>
                <a:lnTo>
                  <a:pt x="290604" y="0"/>
                </a:lnTo>
                <a:lnTo>
                  <a:pt x="291853" y="12409"/>
                </a:lnTo>
                <a:cubicBezTo>
                  <a:pt x="354070" y="316982"/>
                  <a:pt x="623091" y="546094"/>
                  <a:pt x="945532" y="546094"/>
                </a:cubicBezTo>
                <a:cubicBezTo>
                  <a:pt x="1267973" y="546094"/>
                  <a:pt x="1536994" y="316982"/>
                  <a:pt x="1599211" y="12409"/>
                </a:cubicBezTo>
                <a:lnTo>
                  <a:pt x="1600460" y="0"/>
                </a:lnTo>
                <a:lnTo>
                  <a:pt x="188595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32000">
                <a:schemeClr val="bg1"/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latin typeface="+mj-ea"/>
              <a:ea typeface="+mj-ea"/>
            </a:endParaRPr>
          </a:p>
        </p:txBody>
      </p:sp>
      <p:grpSp>
        <p:nvGrpSpPr>
          <p:cNvPr id="43013" name="组合 3"/>
          <p:cNvGrpSpPr>
            <a:grpSpLocks/>
          </p:cNvGrpSpPr>
          <p:nvPr/>
        </p:nvGrpSpPr>
        <p:grpSpPr bwMode="auto">
          <a:xfrm>
            <a:off x="3675063" y="1724025"/>
            <a:ext cx="1816100" cy="2851150"/>
            <a:chOff x="4098675" y="1973344"/>
            <a:chExt cx="1746835" cy="2628412"/>
          </a:xfrm>
        </p:grpSpPr>
        <p:grpSp>
          <p:nvGrpSpPr>
            <p:cNvPr id="43093" name="组合 141"/>
            <p:cNvGrpSpPr>
              <a:grpSpLocks/>
            </p:cNvGrpSpPr>
            <p:nvPr/>
          </p:nvGrpSpPr>
          <p:grpSpPr bwMode="auto">
            <a:xfrm>
              <a:off x="4419103" y="3457184"/>
              <a:ext cx="1143938" cy="1144572"/>
              <a:chOff x="3571592" y="1690506"/>
              <a:chExt cx="1517121" cy="1520307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3571592" y="1690506"/>
                <a:ext cx="1517121" cy="1520307"/>
              </a:xfrm>
              <a:prstGeom prst="ellipse">
                <a:avLst/>
              </a:prstGeom>
              <a:gradFill flip="none" rotWithShape="1">
                <a:gsLst>
                  <a:gs pos="617">
                    <a:schemeClr val="bg1">
                      <a:lumMod val="50000"/>
                    </a:schemeClr>
                  </a:gs>
                  <a:gs pos="21000">
                    <a:schemeClr val="bg1"/>
                  </a:gs>
                  <a:gs pos="39000">
                    <a:schemeClr val="bg1">
                      <a:lumMod val="50000"/>
                    </a:schemeClr>
                  </a:gs>
                  <a:gs pos="69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25400" algn="ctr" rotWithShape="0">
                  <a:prstClr val="black">
                    <a:alpha val="40000"/>
                  </a:prstClr>
                </a:outerShdw>
                <a:softEdge rad="0"/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metal"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36000"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1" dirty="0">
                  <a:latin typeface="+mj-ea"/>
                  <a:ea typeface="+mj-ea"/>
                </a:endParaRPr>
              </a:p>
            </p:txBody>
          </p:sp>
          <p:grpSp>
            <p:nvGrpSpPr>
              <p:cNvPr id="43100" name="组合 143"/>
              <p:cNvGrpSpPr>
                <a:grpSpLocks/>
              </p:cNvGrpSpPr>
              <p:nvPr/>
            </p:nvGrpSpPr>
            <p:grpSpPr bwMode="auto">
              <a:xfrm>
                <a:off x="3642448" y="1756124"/>
                <a:ext cx="1359708" cy="1357710"/>
                <a:chOff x="3418835" y="2164848"/>
                <a:chExt cx="1359709" cy="1357711"/>
              </a:xfrm>
            </p:grpSpPr>
            <p:sp>
              <p:nvSpPr>
                <p:cNvPr id="11" name="椭圆 10"/>
                <p:cNvSpPr/>
                <p:nvPr/>
              </p:nvSpPr>
              <p:spPr>
                <a:xfrm>
                  <a:off x="3419164" y="2165496"/>
                  <a:ext cx="1358835" cy="135684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4D91DB">
                        <a:shade val="30000"/>
                        <a:satMod val="115000"/>
                      </a:srgbClr>
                    </a:gs>
                    <a:gs pos="50000">
                      <a:srgbClr val="4D91DB">
                        <a:shade val="67500"/>
                        <a:satMod val="115000"/>
                      </a:srgbClr>
                    </a:gs>
                    <a:gs pos="100000">
                      <a:srgbClr val="4D91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36000" rIns="0" bIns="0" anchor="ctr"/>
                <a:lstStyle/>
                <a:p>
                  <a:pPr algn="ctr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1400" b="1" dirty="0">
                      <a:latin typeface="+mj-ea"/>
                      <a:ea typeface="+mj-ea"/>
                      <a:cs typeface="Arial" charset="0"/>
                    </a:rPr>
                    <a:t>Construction</a:t>
                  </a:r>
                </a:p>
                <a:p>
                  <a:pPr algn="ctr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1400" b="1" dirty="0">
                      <a:latin typeface="+mj-ea"/>
                      <a:ea typeface="+mj-ea"/>
                      <a:cs typeface="Arial" charset="0"/>
                    </a:rPr>
                    <a:t> Machine</a:t>
                  </a:r>
                </a:p>
              </p:txBody>
            </p:sp>
            <p:sp>
              <p:nvSpPr>
                <p:cNvPr id="12" name="椭圆 11"/>
                <p:cNvSpPr/>
                <p:nvPr/>
              </p:nvSpPr>
              <p:spPr>
                <a:xfrm>
                  <a:off x="3680401" y="2214094"/>
                  <a:ext cx="884963" cy="662872"/>
                </a:xfrm>
                <a:prstGeom prst="ellipse">
                  <a:avLst/>
                </a:prstGeom>
                <a:solidFill>
                  <a:schemeClr val="bg1">
                    <a:alpha val="2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36000" anchor="ctr"/>
                <a:lstStyle/>
                <a:p>
                  <a:pPr algn="ctr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200" b="1" dirty="0">
                    <a:latin typeface="+mj-ea"/>
                    <a:ea typeface="+mj-ea"/>
                  </a:endParaRPr>
                </a:p>
              </p:txBody>
            </p:sp>
          </p:grpSp>
        </p:grpSp>
        <p:sp>
          <p:nvSpPr>
            <p:cNvPr id="8" name="任意多边形 7"/>
            <p:cNvSpPr/>
            <p:nvPr/>
          </p:nvSpPr>
          <p:spPr>
            <a:xfrm rot="10800000">
              <a:off x="4098675" y="1973344"/>
              <a:ext cx="1746835" cy="1885216"/>
            </a:xfrm>
            <a:custGeom>
              <a:avLst/>
              <a:gdLst>
                <a:gd name="connsiteX0" fmla="*/ 1885950 w 1885950"/>
                <a:gd name="connsiteY0" fmla="*/ 2035352 h 2035352"/>
                <a:gd name="connsiteX1" fmla="*/ 0 w 1885950"/>
                <a:gd name="connsiteY1" fmla="*/ 2035352 h 2035352"/>
                <a:gd name="connsiteX2" fmla="*/ 0 w 1885950"/>
                <a:gd name="connsiteY2" fmla="*/ 0 h 2035352"/>
                <a:gd name="connsiteX3" fmla="*/ 290604 w 1885950"/>
                <a:gd name="connsiteY3" fmla="*/ 0 h 2035352"/>
                <a:gd name="connsiteX4" fmla="*/ 291853 w 1885950"/>
                <a:gd name="connsiteY4" fmla="*/ 12409 h 2035352"/>
                <a:gd name="connsiteX5" fmla="*/ 945532 w 1885950"/>
                <a:gd name="connsiteY5" fmla="*/ 546094 h 2035352"/>
                <a:gd name="connsiteX6" fmla="*/ 1599211 w 1885950"/>
                <a:gd name="connsiteY6" fmla="*/ 12409 h 2035352"/>
                <a:gd name="connsiteX7" fmla="*/ 1600460 w 1885950"/>
                <a:gd name="connsiteY7" fmla="*/ 0 h 2035352"/>
                <a:gd name="connsiteX8" fmla="*/ 1885950 w 1885950"/>
                <a:gd name="connsiteY8" fmla="*/ 0 h 203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5950" h="2035352">
                  <a:moveTo>
                    <a:pt x="1885950" y="2035352"/>
                  </a:moveTo>
                  <a:lnTo>
                    <a:pt x="0" y="2035352"/>
                  </a:lnTo>
                  <a:lnTo>
                    <a:pt x="0" y="0"/>
                  </a:lnTo>
                  <a:lnTo>
                    <a:pt x="290604" y="0"/>
                  </a:lnTo>
                  <a:lnTo>
                    <a:pt x="291853" y="12409"/>
                  </a:lnTo>
                  <a:cubicBezTo>
                    <a:pt x="354070" y="316982"/>
                    <a:pt x="623091" y="546094"/>
                    <a:pt x="945532" y="546094"/>
                  </a:cubicBezTo>
                  <a:cubicBezTo>
                    <a:pt x="1267973" y="546094"/>
                    <a:pt x="1536994" y="316982"/>
                    <a:pt x="1599211" y="12409"/>
                  </a:cubicBezTo>
                  <a:lnTo>
                    <a:pt x="1600460" y="0"/>
                  </a:lnTo>
                  <a:lnTo>
                    <a:pt x="188595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32000">
                  <a:schemeClr val="bg1"/>
                </a:gs>
              </a:gsLst>
              <a:lin ang="16200000" scaled="1"/>
              <a:tileRect/>
            </a:gradFill>
            <a:ln>
              <a:solidFill>
                <a:schemeClr val="bg1">
                  <a:lumMod val="8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dirty="0">
                <a:latin typeface="+mj-ea"/>
                <a:ea typeface="+mj-ea"/>
              </a:endParaRPr>
            </a:p>
          </p:txBody>
        </p:sp>
      </p:grpSp>
      <p:grpSp>
        <p:nvGrpSpPr>
          <p:cNvPr id="43014" name="组合 152"/>
          <p:cNvGrpSpPr>
            <a:grpSpLocks/>
          </p:cNvGrpSpPr>
          <p:nvPr/>
        </p:nvGrpSpPr>
        <p:grpSpPr bwMode="auto">
          <a:xfrm>
            <a:off x="5783263" y="3319463"/>
            <a:ext cx="1190625" cy="1241425"/>
            <a:chOff x="3664178" y="1799127"/>
            <a:chExt cx="1263654" cy="1263654"/>
          </a:xfrm>
        </p:grpSpPr>
        <p:sp>
          <p:nvSpPr>
            <p:cNvPr id="14" name="椭圆 13"/>
            <p:cNvSpPr/>
            <p:nvPr/>
          </p:nvSpPr>
          <p:spPr>
            <a:xfrm>
              <a:off x="3664178" y="1799127"/>
              <a:ext cx="1263654" cy="1263654"/>
            </a:xfrm>
            <a:prstGeom prst="ellipse">
              <a:avLst/>
            </a:prstGeom>
            <a:gradFill flip="none" rotWithShape="1">
              <a:gsLst>
                <a:gs pos="617">
                  <a:schemeClr val="bg1">
                    <a:lumMod val="50000"/>
                  </a:schemeClr>
                </a:gs>
                <a:gs pos="21000">
                  <a:schemeClr val="bg1"/>
                </a:gs>
                <a:gs pos="39000">
                  <a:schemeClr val="bg1">
                    <a:lumMod val="50000"/>
                  </a:schemeClr>
                </a:gs>
                <a:gs pos="69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5400" algn="ctr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  <p:grpSp>
          <p:nvGrpSpPr>
            <p:cNvPr id="43090" name="组合 154"/>
            <p:cNvGrpSpPr>
              <a:grpSpLocks/>
            </p:cNvGrpSpPr>
            <p:nvPr/>
          </p:nvGrpSpPr>
          <p:grpSpPr bwMode="auto">
            <a:xfrm>
              <a:off x="3757443" y="1858665"/>
              <a:ext cx="1088798" cy="1112926"/>
              <a:chOff x="3533831" y="2267389"/>
              <a:chExt cx="1088799" cy="1112927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3533233" y="2267639"/>
                <a:ext cx="1090114" cy="1113375"/>
              </a:xfrm>
              <a:prstGeom prst="ellipse">
                <a:avLst/>
              </a:prstGeom>
              <a:gradFill flip="none" rotWithShape="1">
                <a:gsLst>
                  <a:gs pos="0">
                    <a:srgbClr val="4D91DB">
                      <a:shade val="30000"/>
                      <a:satMod val="115000"/>
                    </a:srgbClr>
                  </a:gs>
                  <a:gs pos="50000">
                    <a:srgbClr val="4D91DB">
                      <a:shade val="67500"/>
                      <a:satMod val="115000"/>
                    </a:srgbClr>
                  </a:gs>
                  <a:gs pos="100000">
                    <a:srgbClr val="4D91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36000" rIns="0" bIns="0"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1400" b="1" dirty="0">
                  <a:latin typeface="+mj-ea"/>
                  <a:ea typeface="+mj-ea"/>
                </a:endParaRPr>
              </a:p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400" b="1" dirty="0">
                    <a:latin typeface="+mj-ea"/>
                    <a:ea typeface="+mj-ea"/>
                  </a:rPr>
                  <a:t>MFP</a:t>
                </a:r>
              </a:p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1400" b="1" dirty="0">
                  <a:latin typeface="+mj-ea"/>
                  <a:ea typeface="+mj-ea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686558" y="2288647"/>
                <a:ext cx="791891" cy="589813"/>
              </a:xfrm>
              <a:prstGeom prst="ellipse">
                <a:avLst/>
              </a:pr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36000"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1" dirty="0">
                  <a:latin typeface="+mj-ea"/>
                  <a:ea typeface="+mj-ea"/>
                </a:endParaRPr>
              </a:p>
            </p:txBody>
          </p:sp>
        </p:grpSp>
      </p:grpSp>
      <p:sp>
        <p:nvSpPr>
          <p:cNvPr id="18" name="任意多边形 17"/>
          <p:cNvSpPr/>
          <p:nvPr/>
        </p:nvSpPr>
        <p:spPr bwMode="auto">
          <a:xfrm rot="10800000">
            <a:off x="5489454" y="1724340"/>
            <a:ext cx="1816476" cy="2044009"/>
          </a:xfrm>
          <a:custGeom>
            <a:avLst/>
            <a:gdLst>
              <a:gd name="connsiteX0" fmla="*/ 1885950 w 1885950"/>
              <a:gd name="connsiteY0" fmla="*/ 2035352 h 2035352"/>
              <a:gd name="connsiteX1" fmla="*/ 0 w 1885950"/>
              <a:gd name="connsiteY1" fmla="*/ 2035352 h 2035352"/>
              <a:gd name="connsiteX2" fmla="*/ 0 w 1885950"/>
              <a:gd name="connsiteY2" fmla="*/ 0 h 2035352"/>
              <a:gd name="connsiteX3" fmla="*/ 290604 w 1885950"/>
              <a:gd name="connsiteY3" fmla="*/ 0 h 2035352"/>
              <a:gd name="connsiteX4" fmla="*/ 291853 w 1885950"/>
              <a:gd name="connsiteY4" fmla="*/ 12409 h 2035352"/>
              <a:gd name="connsiteX5" fmla="*/ 945532 w 1885950"/>
              <a:gd name="connsiteY5" fmla="*/ 546094 h 2035352"/>
              <a:gd name="connsiteX6" fmla="*/ 1599211 w 1885950"/>
              <a:gd name="connsiteY6" fmla="*/ 12409 h 2035352"/>
              <a:gd name="connsiteX7" fmla="*/ 1600460 w 1885950"/>
              <a:gd name="connsiteY7" fmla="*/ 0 h 2035352"/>
              <a:gd name="connsiteX8" fmla="*/ 1885950 w 1885950"/>
              <a:gd name="connsiteY8" fmla="*/ 0 h 203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5950" h="2035352">
                <a:moveTo>
                  <a:pt x="1885950" y="2035352"/>
                </a:moveTo>
                <a:lnTo>
                  <a:pt x="0" y="2035352"/>
                </a:lnTo>
                <a:lnTo>
                  <a:pt x="0" y="0"/>
                </a:lnTo>
                <a:lnTo>
                  <a:pt x="290604" y="0"/>
                </a:lnTo>
                <a:lnTo>
                  <a:pt x="291853" y="12409"/>
                </a:lnTo>
                <a:cubicBezTo>
                  <a:pt x="354070" y="316982"/>
                  <a:pt x="623091" y="546094"/>
                  <a:pt x="945532" y="546094"/>
                </a:cubicBezTo>
                <a:cubicBezTo>
                  <a:pt x="1267973" y="546094"/>
                  <a:pt x="1536994" y="316982"/>
                  <a:pt x="1599211" y="12409"/>
                </a:cubicBezTo>
                <a:lnTo>
                  <a:pt x="1600460" y="0"/>
                </a:lnTo>
                <a:lnTo>
                  <a:pt x="188595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32000">
                <a:schemeClr val="bg1"/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spcBef>
                <a:spcPct val="50000"/>
              </a:spcBef>
              <a:buFont typeface="Arial" charset="0"/>
              <a:buNone/>
              <a:defRPr/>
            </a:pPr>
            <a:r>
              <a:rPr lang="en-US" altLang="zh-CN" sz="1200" b="1" dirty="0">
                <a:latin typeface="+mj-ea"/>
                <a:ea typeface="+mj-ea"/>
                <a:cs typeface="Arial" charset="0"/>
              </a:rPr>
              <a:t>Construction Machine</a:t>
            </a:r>
            <a:endParaRPr lang="en-US" altLang="zh-CN" sz="1200" b="1" dirty="0">
              <a:latin typeface="+mj-ea"/>
              <a:ea typeface="+mj-ea"/>
              <a:cs typeface="Arial" charset="0"/>
            </a:endParaRPr>
          </a:p>
        </p:txBody>
      </p:sp>
      <p:grpSp>
        <p:nvGrpSpPr>
          <p:cNvPr id="43018" name="组合 152"/>
          <p:cNvGrpSpPr>
            <a:grpSpLocks/>
          </p:cNvGrpSpPr>
          <p:nvPr/>
        </p:nvGrpSpPr>
        <p:grpSpPr bwMode="auto">
          <a:xfrm>
            <a:off x="7645400" y="3317875"/>
            <a:ext cx="1189038" cy="1243013"/>
            <a:chOff x="3693162" y="1793855"/>
            <a:chExt cx="1263655" cy="1263654"/>
          </a:xfrm>
        </p:grpSpPr>
        <p:sp>
          <p:nvSpPr>
            <p:cNvPr id="20" name="椭圆 19"/>
            <p:cNvSpPr/>
            <p:nvPr/>
          </p:nvSpPr>
          <p:spPr>
            <a:xfrm>
              <a:off x="3693162" y="1793855"/>
              <a:ext cx="1263655" cy="1263654"/>
            </a:xfrm>
            <a:prstGeom prst="ellipse">
              <a:avLst/>
            </a:prstGeom>
            <a:gradFill flip="none" rotWithShape="1">
              <a:gsLst>
                <a:gs pos="617">
                  <a:schemeClr val="bg1">
                    <a:lumMod val="50000"/>
                  </a:schemeClr>
                </a:gs>
                <a:gs pos="21000">
                  <a:schemeClr val="bg1"/>
                </a:gs>
                <a:gs pos="39000">
                  <a:schemeClr val="bg1">
                    <a:lumMod val="50000"/>
                  </a:schemeClr>
                </a:gs>
                <a:gs pos="69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5400" algn="ctr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  <p:grpSp>
          <p:nvGrpSpPr>
            <p:cNvPr id="43084" name="组合 154"/>
            <p:cNvGrpSpPr>
              <a:grpSpLocks/>
            </p:cNvGrpSpPr>
            <p:nvPr/>
          </p:nvGrpSpPr>
          <p:grpSpPr bwMode="auto">
            <a:xfrm>
              <a:off x="3768881" y="1858561"/>
              <a:ext cx="1088549" cy="1113135"/>
              <a:chOff x="3545269" y="2267285"/>
              <a:chExt cx="1088550" cy="1113136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3545471" y="2267134"/>
                <a:ext cx="1088194" cy="1113565"/>
              </a:xfrm>
              <a:prstGeom prst="ellipse">
                <a:avLst/>
              </a:prstGeom>
              <a:gradFill flip="none" rotWithShape="1">
                <a:gsLst>
                  <a:gs pos="0">
                    <a:srgbClr val="4D91DB">
                      <a:shade val="30000"/>
                      <a:satMod val="115000"/>
                    </a:srgbClr>
                  </a:gs>
                  <a:gs pos="50000">
                    <a:srgbClr val="4D91DB">
                      <a:shade val="67500"/>
                      <a:satMod val="115000"/>
                    </a:srgbClr>
                  </a:gs>
                  <a:gs pos="100000">
                    <a:srgbClr val="4D91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36000" rIns="0" bIns="0"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400" b="1" dirty="0">
                    <a:latin typeface="+mj-ea"/>
                    <a:ea typeface="+mj-ea"/>
                  </a:rPr>
                  <a:t>VOIP</a:t>
                </a:r>
              </a:p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1400" b="1" dirty="0">
                  <a:latin typeface="+mj-ea"/>
                  <a:ea typeface="+mj-ea"/>
                </a:endParaRPr>
              </a:p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400" b="1" dirty="0">
                    <a:latin typeface="+mj-ea"/>
                    <a:ea typeface="+mj-ea"/>
                  </a:rPr>
                  <a:t>Industrial </a:t>
                </a:r>
              </a:p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400" b="1" dirty="0">
                    <a:latin typeface="+mj-ea"/>
                    <a:ea typeface="+mj-ea"/>
                  </a:rPr>
                  <a:t>Mobile</a:t>
                </a: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685502" y="2288114"/>
                <a:ext cx="792948" cy="590674"/>
              </a:xfrm>
              <a:prstGeom prst="ellipse">
                <a:avLst/>
              </a:pr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36000"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1" dirty="0">
                  <a:latin typeface="+mj-ea"/>
                  <a:ea typeface="+mj-ea"/>
                </a:endParaRPr>
              </a:p>
            </p:txBody>
          </p:sp>
        </p:grpSp>
      </p:grpSp>
      <p:sp>
        <p:nvSpPr>
          <p:cNvPr id="24" name="任意多边形 23"/>
          <p:cNvSpPr/>
          <p:nvPr/>
        </p:nvSpPr>
        <p:spPr bwMode="auto">
          <a:xfrm rot="10800000">
            <a:off x="7311348" y="1724340"/>
            <a:ext cx="1816475" cy="2044554"/>
          </a:xfrm>
          <a:custGeom>
            <a:avLst/>
            <a:gdLst>
              <a:gd name="connsiteX0" fmla="*/ 1885950 w 1885950"/>
              <a:gd name="connsiteY0" fmla="*/ 2035352 h 2035352"/>
              <a:gd name="connsiteX1" fmla="*/ 0 w 1885950"/>
              <a:gd name="connsiteY1" fmla="*/ 2035352 h 2035352"/>
              <a:gd name="connsiteX2" fmla="*/ 0 w 1885950"/>
              <a:gd name="connsiteY2" fmla="*/ 0 h 2035352"/>
              <a:gd name="connsiteX3" fmla="*/ 290604 w 1885950"/>
              <a:gd name="connsiteY3" fmla="*/ 0 h 2035352"/>
              <a:gd name="connsiteX4" fmla="*/ 291853 w 1885950"/>
              <a:gd name="connsiteY4" fmla="*/ 12409 h 2035352"/>
              <a:gd name="connsiteX5" fmla="*/ 945532 w 1885950"/>
              <a:gd name="connsiteY5" fmla="*/ 546094 h 2035352"/>
              <a:gd name="connsiteX6" fmla="*/ 1599211 w 1885950"/>
              <a:gd name="connsiteY6" fmla="*/ 12409 h 2035352"/>
              <a:gd name="connsiteX7" fmla="*/ 1600460 w 1885950"/>
              <a:gd name="connsiteY7" fmla="*/ 0 h 2035352"/>
              <a:gd name="connsiteX8" fmla="*/ 1885950 w 1885950"/>
              <a:gd name="connsiteY8" fmla="*/ 0 h 203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5950" h="2035352">
                <a:moveTo>
                  <a:pt x="1885950" y="2035352"/>
                </a:moveTo>
                <a:lnTo>
                  <a:pt x="0" y="2035352"/>
                </a:lnTo>
                <a:lnTo>
                  <a:pt x="0" y="0"/>
                </a:lnTo>
                <a:lnTo>
                  <a:pt x="290604" y="0"/>
                </a:lnTo>
                <a:lnTo>
                  <a:pt x="291853" y="12409"/>
                </a:lnTo>
                <a:cubicBezTo>
                  <a:pt x="354070" y="316982"/>
                  <a:pt x="623091" y="546094"/>
                  <a:pt x="945532" y="546094"/>
                </a:cubicBezTo>
                <a:cubicBezTo>
                  <a:pt x="1267973" y="546094"/>
                  <a:pt x="1536994" y="316982"/>
                  <a:pt x="1599211" y="12409"/>
                </a:cubicBezTo>
                <a:lnTo>
                  <a:pt x="1600460" y="0"/>
                </a:lnTo>
                <a:lnTo>
                  <a:pt x="188595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32000">
                <a:schemeClr val="bg1"/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25" name="任意多边形 24"/>
          <p:cNvSpPr/>
          <p:nvPr/>
        </p:nvSpPr>
        <p:spPr bwMode="auto">
          <a:xfrm>
            <a:off x="7311347" y="4179587"/>
            <a:ext cx="1816475" cy="1951375"/>
          </a:xfrm>
          <a:custGeom>
            <a:avLst/>
            <a:gdLst>
              <a:gd name="connsiteX0" fmla="*/ 0 w 1885950"/>
              <a:gd name="connsiteY0" fmla="*/ 0 h 1942593"/>
              <a:gd name="connsiteX1" fmla="*/ 303521 w 1885950"/>
              <a:gd name="connsiteY1" fmla="*/ 0 h 1942593"/>
              <a:gd name="connsiteX2" fmla="*/ 325618 w 1885950"/>
              <a:gd name="connsiteY2" fmla="*/ 71306 h 1942593"/>
              <a:gd name="connsiteX3" fmla="*/ 940418 w 1885950"/>
              <a:gd name="connsiteY3" fmla="*/ 479528 h 1942593"/>
              <a:gd name="connsiteX4" fmla="*/ 1555219 w 1885950"/>
              <a:gd name="connsiteY4" fmla="*/ 71306 h 1942593"/>
              <a:gd name="connsiteX5" fmla="*/ 1577315 w 1885950"/>
              <a:gd name="connsiteY5" fmla="*/ 0 h 1942593"/>
              <a:gd name="connsiteX6" fmla="*/ 1885950 w 1885950"/>
              <a:gd name="connsiteY6" fmla="*/ 0 h 1942593"/>
              <a:gd name="connsiteX7" fmla="*/ 1885950 w 1885950"/>
              <a:gd name="connsiteY7" fmla="*/ 1942593 h 1942593"/>
              <a:gd name="connsiteX8" fmla="*/ 0 w 1885950"/>
              <a:gd name="connsiteY8" fmla="*/ 1942593 h 194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5950" h="1942593">
                <a:moveTo>
                  <a:pt x="0" y="0"/>
                </a:moveTo>
                <a:lnTo>
                  <a:pt x="303521" y="0"/>
                </a:lnTo>
                <a:lnTo>
                  <a:pt x="325618" y="71306"/>
                </a:lnTo>
                <a:cubicBezTo>
                  <a:pt x="426909" y="311201"/>
                  <a:pt x="664040" y="479528"/>
                  <a:pt x="940418" y="479528"/>
                </a:cubicBezTo>
                <a:cubicBezTo>
                  <a:pt x="1216796" y="479528"/>
                  <a:pt x="1453927" y="311201"/>
                  <a:pt x="1555219" y="71306"/>
                </a:cubicBezTo>
                <a:lnTo>
                  <a:pt x="1577315" y="0"/>
                </a:lnTo>
                <a:lnTo>
                  <a:pt x="1885950" y="0"/>
                </a:lnTo>
                <a:lnTo>
                  <a:pt x="1885950" y="1942593"/>
                </a:lnTo>
                <a:lnTo>
                  <a:pt x="0" y="194259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32000">
                <a:schemeClr val="bg1"/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26" name="任意多边形 25"/>
          <p:cNvSpPr/>
          <p:nvPr/>
        </p:nvSpPr>
        <p:spPr bwMode="auto">
          <a:xfrm>
            <a:off x="5503870" y="4179587"/>
            <a:ext cx="1816475" cy="1951375"/>
          </a:xfrm>
          <a:custGeom>
            <a:avLst/>
            <a:gdLst>
              <a:gd name="connsiteX0" fmla="*/ 0 w 1885950"/>
              <a:gd name="connsiteY0" fmla="*/ 0 h 1942593"/>
              <a:gd name="connsiteX1" fmla="*/ 303521 w 1885950"/>
              <a:gd name="connsiteY1" fmla="*/ 0 h 1942593"/>
              <a:gd name="connsiteX2" fmla="*/ 325618 w 1885950"/>
              <a:gd name="connsiteY2" fmla="*/ 71306 h 1942593"/>
              <a:gd name="connsiteX3" fmla="*/ 940418 w 1885950"/>
              <a:gd name="connsiteY3" fmla="*/ 479528 h 1942593"/>
              <a:gd name="connsiteX4" fmla="*/ 1555219 w 1885950"/>
              <a:gd name="connsiteY4" fmla="*/ 71306 h 1942593"/>
              <a:gd name="connsiteX5" fmla="*/ 1577315 w 1885950"/>
              <a:gd name="connsiteY5" fmla="*/ 0 h 1942593"/>
              <a:gd name="connsiteX6" fmla="*/ 1885950 w 1885950"/>
              <a:gd name="connsiteY6" fmla="*/ 0 h 1942593"/>
              <a:gd name="connsiteX7" fmla="*/ 1885950 w 1885950"/>
              <a:gd name="connsiteY7" fmla="*/ 1942593 h 1942593"/>
              <a:gd name="connsiteX8" fmla="*/ 0 w 1885950"/>
              <a:gd name="connsiteY8" fmla="*/ 1942593 h 194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5950" h="1942593">
                <a:moveTo>
                  <a:pt x="0" y="0"/>
                </a:moveTo>
                <a:lnTo>
                  <a:pt x="303521" y="0"/>
                </a:lnTo>
                <a:lnTo>
                  <a:pt x="325618" y="71306"/>
                </a:lnTo>
                <a:cubicBezTo>
                  <a:pt x="426909" y="311201"/>
                  <a:pt x="664040" y="479528"/>
                  <a:pt x="940418" y="479528"/>
                </a:cubicBezTo>
                <a:cubicBezTo>
                  <a:pt x="1216796" y="479528"/>
                  <a:pt x="1453927" y="311201"/>
                  <a:pt x="1555219" y="71306"/>
                </a:cubicBezTo>
                <a:lnTo>
                  <a:pt x="1577315" y="0"/>
                </a:lnTo>
                <a:lnTo>
                  <a:pt x="1885950" y="0"/>
                </a:lnTo>
                <a:lnTo>
                  <a:pt x="1885950" y="1942593"/>
                </a:lnTo>
                <a:lnTo>
                  <a:pt x="0" y="194259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32000">
                <a:schemeClr val="bg1"/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27" name="任意多边形 26"/>
          <p:cNvSpPr/>
          <p:nvPr/>
        </p:nvSpPr>
        <p:spPr bwMode="auto">
          <a:xfrm>
            <a:off x="3696393" y="4179587"/>
            <a:ext cx="1816475" cy="1951375"/>
          </a:xfrm>
          <a:custGeom>
            <a:avLst/>
            <a:gdLst>
              <a:gd name="connsiteX0" fmla="*/ 0 w 1885950"/>
              <a:gd name="connsiteY0" fmla="*/ 0 h 1942593"/>
              <a:gd name="connsiteX1" fmla="*/ 303521 w 1885950"/>
              <a:gd name="connsiteY1" fmla="*/ 0 h 1942593"/>
              <a:gd name="connsiteX2" fmla="*/ 325618 w 1885950"/>
              <a:gd name="connsiteY2" fmla="*/ 71306 h 1942593"/>
              <a:gd name="connsiteX3" fmla="*/ 940418 w 1885950"/>
              <a:gd name="connsiteY3" fmla="*/ 479528 h 1942593"/>
              <a:gd name="connsiteX4" fmla="*/ 1555219 w 1885950"/>
              <a:gd name="connsiteY4" fmla="*/ 71306 h 1942593"/>
              <a:gd name="connsiteX5" fmla="*/ 1577315 w 1885950"/>
              <a:gd name="connsiteY5" fmla="*/ 0 h 1942593"/>
              <a:gd name="connsiteX6" fmla="*/ 1885950 w 1885950"/>
              <a:gd name="connsiteY6" fmla="*/ 0 h 1942593"/>
              <a:gd name="connsiteX7" fmla="*/ 1885950 w 1885950"/>
              <a:gd name="connsiteY7" fmla="*/ 1942593 h 1942593"/>
              <a:gd name="connsiteX8" fmla="*/ 0 w 1885950"/>
              <a:gd name="connsiteY8" fmla="*/ 1942593 h 194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5950" h="1942593">
                <a:moveTo>
                  <a:pt x="0" y="0"/>
                </a:moveTo>
                <a:lnTo>
                  <a:pt x="303521" y="0"/>
                </a:lnTo>
                <a:lnTo>
                  <a:pt x="325618" y="71306"/>
                </a:lnTo>
                <a:cubicBezTo>
                  <a:pt x="426909" y="311201"/>
                  <a:pt x="664040" y="479528"/>
                  <a:pt x="940418" y="479528"/>
                </a:cubicBezTo>
                <a:cubicBezTo>
                  <a:pt x="1216796" y="479528"/>
                  <a:pt x="1453927" y="311201"/>
                  <a:pt x="1555219" y="71306"/>
                </a:cubicBezTo>
                <a:lnTo>
                  <a:pt x="1577315" y="0"/>
                </a:lnTo>
                <a:lnTo>
                  <a:pt x="1885950" y="0"/>
                </a:lnTo>
                <a:lnTo>
                  <a:pt x="1885950" y="1942593"/>
                </a:lnTo>
                <a:lnTo>
                  <a:pt x="0" y="194259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32000">
                <a:schemeClr val="bg1"/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28" name="任意多边形 27"/>
          <p:cNvSpPr/>
          <p:nvPr/>
        </p:nvSpPr>
        <p:spPr bwMode="auto">
          <a:xfrm>
            <a:off x="1888917" y="4179587"/>
            <a:ext cx="1816475" cy="1951375"/>
          </a:xfrm>
          <a:custGeom>
            <a:avLst/>
            <a:gdLst>
              <a:gd name="connsiteX0" fmla="*/ 0 w 1885950"/>
              <a:gd name="connsiteY0" fmla="*/ 0 h 1942593"/>
              <a:gd name="connsiteX1" fmla="*/ 303521 w 1885950"/>
              <a:gd name="connsiteY1" fmla="*/ 0 h 1942593"/>
              <a:gd name="connsiteX2" fmla="*/ 325618 w 1885950"/>
              <a:gd name="connsiteY2" fmla="*/ 71306 h 1942593"/>
              <a:gd name="connsiteX3" fmla="*/ 940418 w 1885950"/>
              <a:gd name="connsiteY3" fmla="*/ 479528 h 1942593"/>
              <a:gd name="connsiteX4" fmla="*/ 1555219 w 1885950"/>
              <a:gd name="connsiteY4" fmla="*/ 71306 h 1942593"/>
              <a:gd name="connsiteX5" fmla="*/ 1577315 w 1885950"/>
              <a:gd name="connsiteY5" fmla="*/ 0 h 1942593"/>
              <a:gd name="connsiteX6" fmla="*/ 1885950 w 1885950"/>
              <a:gd name="connsiteY6" fmla="*/ 0 h 1942593"/>
              <a:gd name="connsiteX7" fmla="*/ 1885950 w 1885950"/>
              <a:gd name="connsiteY7" fmla="*/ 1942593 h 1942593"/>
              <a:gd name="connsiteX8" fmla="*/ 0 w 1885950"/>
              <a:gd name="connsiteY8" fmla="*/ 1942593 h 194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5950" h="1942593">
                <a:moveTo>
                  <a:pt x="0" y="0"/>
                </a:moveTo>
                <a:lnTo>
                  <a:pt x="303521" y="0"/>
                </a:lnTo>
                <a:lnTo>
                  <a:pt x="325618" y="71306"/>
                </a:lnTo>
                <a:cubicBezTo>
                  <a:pt x="426909" y="311201"/>
                  <a:pt x="664040" y="479528"/>
                  <a:pt x="940418" y="479528"/>
                </a:cubicBezTo>
                <a:cubicBezTo>
                  <a:pt x="1216796" y="479528"/>
                  <a:pt x="1453927" y="311201"/>
                  <a:pt x="1555219" y="71306"/>
                </a:cubicBezTo>
                <a:lnTo>
                  <a:pt x="1577315" y="0"/>
                </a:lnTo>
                <a:lnTo>
                  <a:pt x="1885950" y="0"/>
                </a:lnTo>
                <a:lnTo>
                  <a:pt x="1885950" y="1942593"/>
                </a:lnTo>
                <a:lnTo>
                  <a:pt x="0" y="194259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32000">
                <a:schemeClr val="bg1"/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29" name="任意多边形 28"/>
          <p:cNvSpPr/>
          <p:nvPr/>
        </p:nvSpPr>
        <p:spPr bwMode="auto">
          <a:xfrm>
            <a:off x="81440" y="4179587"/>
            <a:ext cx="1816475" cy="1951375"/>
          </a:xfrm>
          <a:custGeom>
            <a:avLst/>
            <a:gdLst>
              <a:gd name="connsiteX0" fmla="*/ 0 w 1885950"/>
              <a:gd name="connsiteY0" fmla="*/ 0 h 1942593"/>
              <a:gd name="connsiteX1" fmla="*/ 303521 w 1885950"/>
              <a:gd name="connsiteY1" fmla="*/ 0 h 1942593"/>
              <a:gd name="connsiteX2" fmla="*/ 325618 w 1885950"/>
              <a:gd name="connsiteY2" fmla="*/ 71306 h 1942593"/>
              <a:gd name="connsiteX3" fmla="*/ 940418 w 1885950"/>
              <a:gd name="connsiteY3" fmla="*/ 479528 h 1942593"/>
              <a:gd name="connsiteX4" fmla="*/ 1555219 w 1885950"/>
              <a:gd name="connsiteY4" fmla="*/ 71306 h 1942593"/>
              <a:gd name="connsiteX5" fmla="*/ 1577315 w 1885950"/>
              <a:gd name="connsiteY5" fmla="*/ 0 h 1942593"/>
              <a:gd name="connsiteX6" fmla="*/ 1885950 w 1885950"/>
              <a:gd name="connsiteY6" fmla="*/ 0 h 1942593"/>
              <a:gd name="connsiteX7" fmla="*/ 1885950 w 1885950"/>
              <a:gd name="connsiteY7" fmla="*/ 1942593 h 1942593"/>
              <a:gd name="connsiteX8" fmla="*/ 0 w 1885950"/>
              <a:gd name="connsiteY8" fmla="*/ 1942593 h 194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5950" h="1942593">
                <a:moveTo>
                  <a:pt x="0" y="0"/>
                </a:moveTo>
                <a:lnTo>
                  <a:pt x="303521" y="0"/>
                </a:lnTo>
                <a:lnTo>
                  <a:pt x="325618" y="71306"/>
                </a:lnTo>
                <a:cubicBezTo>
                  <a:pt x="426909" y="311201"/>
                  <a:pt x="664040" y="479528"/>
                  <a:pt x="940418" y="479528"/>
                </a:cubicBezTo>
                <a:cubicBezTo>
                  <a:pt x="1216796" y="479528"/>
                  <a:pt x="1453927" y="311201"/>
                  <a:pt x="1555219" y="71306"/>
                </a:cubicBezTo>
                <a:lnTo>
                  <a:pt x="1577315" y="0"/>
                </a:lnTo>
                <a:lnTo>
                  <a:pt x="1885950" y="0"/>
                </a:lnTo>
                <a:lnTo>
                  <a:pt x="1885950" y="1942593"/>
                </a:lnTo>
                <a:lnTo>
                  <a:pt x="0" y="194259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32000">
                <a:schemeClr val="bg1"/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latin typeface="+mj-ea"/>
              <a:ea typeface="+mj-ea"/>
            </a:endParaRPr>
          </a:p>
        </p:txBody>
      </p:sp>
      <p:grpSp>
        <p:nvGrpSpPr>
          <p:cNvPr id="43037" name="组合 152"/>
          <p:cNvGrpSpPr>
            <a:grpSpLocks/>
          </p:cNvGrpSpPr>
          <p:nvPr/>
        </p:nvGrpSpPr>
        <p:grpSpPr bwMode="auto">
          <a:xfrm>
            <a:off x="2190750" y="3319463"/>
            <a:ext cx="1187450" cy="1243012"/>
            <a:chOff x="3664179" y="1795119"/>
            <a:chExt cx="1263655" cy="1263654"/>
          </a:xfrm>
        </p:grpSpPr>
        <p:sp>
          <p:nvSpPr>
            <p:cNvPr id="31" name="椭圆 30"/>
            <p:cNvSpPr/>
            <p:nvPr/>
          </p:nvSpPr>
          <p:spPr>
            <a:xfrm>
              <a:off x="3664179" y="1795119"/>
              <a:ext cx="1263655" cy="1263654"/>
            </a:xfrm>
            <a:prstGeom prst="ellipse">
              <a:avLst/>
            </a:prstGeom>
            <a:gradFill flip="none" rotWithShape="1">
              <a:gsLst>
                <a:gs pos="617">
                  <a:schemeClr val="bg1">
                    <a:lumMod val="50000"/>
                  </a:schemeClr>
                </a:gs>
                <a:gs pos="21000">
                  <a:schemeClr val="bg1"/>
                </a:gs>
                <a:gs pos="39000">
                  <a:schemeClr val="bg1">
                    <a:lumMod val="50000"/>
                  </a:schemeClr>
                </a:gs>
                <a:gs pos="69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5400" algn="ctr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  <p:grpSp>
          <p:nvGrpSpPr>
            <p:cNvPr id="43078" name="组合 154"/>
            <p:cNvGrpSpPr>
              <a:grpSpLocks/>
            </p:cNvGrpSpPr>
            <p:nvPr/>
          </p:nvGrpSpPr>
          <p:grpSpPr bwMode="auto">
            <a:xfrm>
              <a:off x="3757576" y="1858561"/>
              <a:ext cx="1088547" cy="1113135"/>
              <a:chOff x="3533964" y="2267285"/>
              <a:chExt cx="1088548" cy="1113136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3533483" y="2266783"/>
                <a:ext cx="1089649" cy="1113566"/>
              </a:xfrm>
              <a:prstGeom prst="ellipse">
                <a:avLst/>
              </a:prstGeom>
              <a:gradFill flip="none" rotWithShape="1">
                <a:gsLst>
                  <a:gs pos="0">
                    <a:srgbClr val="4D91DB">
                      <a:shade val="30000"/>
                      <a:satMod val="115000"/>
                    </a:srgbClr>
                  </a:gs>
                  <a:gs pos="50000">
                    <a:srgbClr val="4D91DB">
                      <a:shade val="67500"/>
                      <a:satMod val="115000"/>
                    </a:srgbClr>
                  </a:gs>
                  <a:gs pos="100000">
                    <a:srgbClr val="4D91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36000" rIns="0" bIns="0"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400" b="1" dirty="0">
                    <a:latin typeface="+mj-ea"/>
                    <a:ea typeface="+mj-ea"/>
                  </a:rPr>
                  <a:t>Avionics</a:t>
                </a:r>
              </a:p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400" b="1" dirty="0">
                    <a:latin typeface="+mj-ea"/>
                    <a:ea typeface="+mj-ea"/>
                  </a:rPr>
                  <a:t>Marine</a:t>
                </a: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3685527" y="2287764"/>
                <a:ext cx="794008" cy="590674"/>
              </a:xfrm>
              <a:prstGeom prst="ellipse">
                <a:avLst/>
              </a:pr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36000"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1" dirty="0"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43038" name="组合 152"/>
          <p:cNvGrpSpPr>
            <a:grpSpLocks/>
          </p:cNvGrpSpPr>
          <p:nvPr/>
        </p:nvGrpSpPr>
        <p:grpSpPr bwMode="auto">
          <a:xfrm>
            <a:off x="388938" y="3319463"/>
            <a:ext cx="1189037" cy="1243012"/>
            <a:chOff x="3677392" y="1795119"/>
            <a:chExt cx="1263655" cy="1263654"/>
          </a:xfrm>
        </p:grpSpPr>
        <p:sp>
          <p:nvSpPr>
            <p:cNvPr id="36" name="椭圆 35"/>
            <p:cNvSpPr/>
            <p:nvPr/>
          </p:nvSpPr>
          <p:spPr>
            <a:xfrm>
              <a:off x="3677392" y="1795119"/>
              <a:ext cx="1263655" cy="1263654"/>
            </a:xfrm>
            <a:prstGeom prst="ellipse">
              <a:avLst/>
            </a:prstGeom>
            <a:gradFill flip="none" rotWithShape="1">
              <a:gsLst>
                <a:gs pos="617">
                  <a:schemeClr val="bg1">
                    <a:lumMod val="50000"/>
                  </a:schemeClr>
                </a:gs>
                <a:gs pos="21000">
                  <a:schemeClr val="bg1"/>
                </a:gs>
                <a:gs pos="39000">
                  <a:schemeClr val="bg1">
                    <a:lumMod val="50000"/>
                  </a:schemeClr>
                </a:gs>
                <a:gs pos="69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5400" algn="ctr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latin typeface="+mj-ea"/>
                <a:ea typeface="+mj-ea"/>
              </a:endParaRPr>
            </a:p>
          </p:txBody>
        </p:sp>
        <p:grpSp>
          <p:nvGrpSpPr>
            <p:cNvPr id="43072" name="组合 154"/>
            <p:cNvGrpSpPr>
              <a:grpSpLocks/>
            </p:cNvGrpSpPr>
            <p:nvPr/>
          </p:nvGrpSpPr>
          <p:grpSpPr bwMode="auto">
            <a:xfrm>
              <a:off x="3757576" y="1858561"/>
              <a:ext cx="1088547" cy="1113135"/>
              <a:chOff x="3533964" y="2267285"/>
              <a:chExt cx="1088548" cy="1113136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3534762" y="2266783"/>
                <a:ext cx="1088195" cy="1113566"/>
              </a:xfrm>
              <a:prstGeom prst="ellipse">
                <a:avLst/>
              </a:prstGeom>
              <a:gradFill flip="none" rotWithShape="1">
                <a:gsLst>
                  <a:gs pos="0">
                    <a:srgbClr val="4D91DB">
                      <a:shade val="30000"/>
                      <a:satMod val="115000"/>
                    </a:srgbClr>
                  </a:gs>
                  <a:gs pos="50000">
                    <a:srgbClr val="4D91DB">
                      <a:shade val="67500"/>
                      <a:satMod val="115000"/>
                    </a:srgbClr>
                  </a:gs>
                  <a:gs pos="100000">
                    <a:srgbClr val="4D91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36000" rIns="0" bIns="0"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>
                    <a:latin typeface="+mj-ea"/>
                    <a:ea typeface="+mj-ea"/>
                  </a:rPr>
                  <a:t>Measure-</a:t>
                </a:r>
              </a:p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 err="1">
                    <a:latin typeface="+mj-ea"/>
                    <a:ea typeface="+mj-ea"/>
                  </a:rPr>
                  <a:t>ment</a:t>
                </a:r>
                <a:endParaRPr lang="zh-CN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3686603" y="2287764"/>
                <a:ext cx="792949" cy="590674"/>
              </a:xfrm>
              <a:prstGeom prst="ellipse">
                <a:avLst/>
              </a:pr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36000"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1" dirty="0">
                  <a:latin typeface="+mj-ea"/>
                  <a:ea typeface="+mj-ea"/>
                </a:endParaRPr>
              </a:p>
            </p:txBody>
          </p:sp>
        </p:grpSp>
      </p:grpSp>
      <p:pic>
        <p:nvPicPr>
          <p:cNvPr id="43039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0" y="4757738"/>
            <a:ext cx="9604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40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" y="1858963"/>
            <a:ext cx="159385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41" name="Picture 25"/>
          <p:cNvPicPr>
            <a:picLocks noChangeAspect="1" noChangeArrowheads="1"/>
          </p:cNvPicPr>
          <p:nvPr/>
        </p:nvPicPr>
        <p:blipFill>
          <a:blip r:embed="rId5"/>
          <a:srcRect t="21600" r="13266"/>
          <a:stretch>
            <a:fillRect/>
          </a:stretch>
        </p:blipFill>
        <p:spPr bwMode="auto">
          <a:xfrm>
            <a:off x="558800" y="2771775"/>
            <a:ext cx="855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42" name="Picture 8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1650" y="2308225"/>
            <a:ext cx="97155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43" name="Picture 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43138" y="4757738"/>
            <a:ext cx="102870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44" name="Picture 41" descr="ANd9GcTheV382zQnqP6UVeRegeTt-yPr2LKUTvIDkRPSDvQXL8YPNjwtyKr_3k2K"/>
          <p:cNvPicPr>
            <a:picLocks noChangeAspect="1" noChangeArrowheads="1"/>
          </p:cNvPicPr>
          <p:nvPr/>
        </p:nvPicPr>
        <p:blipFill>
          <a:blip r:embed="rId8"/>
          <a:srcRect b="24464"/>
          <a:stretch>
            <a:fillRect/>
          </a:stretch>
        </p:blipFill>
        <p:spPr bwMode="auto">
          <a:xfrm>
            <a:off x="2273300" y="5838825"/>
            <a:ext cx="9699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45" name="Picture 2" descr="http://www.usfirst.org/sites/default/files/uploadedFiles/Robotics_Programs/FTC/FTC_Images/RockwellCollinsLogo.jpe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46325" y="5503863"/>
            <a:ext cx="8239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46" name="Picture 4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49500" y="1858963"/>
            <a:ext cx="944563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47" name="Picture 4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71713" y="5300663"/>
            <a:ext cx="973137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48" name="Picture 44"/>
          <p:cNvPicPr>
            <a:picLocks noChangeAspect="1" noChangeArrowheads="1"/>
          </p:cNvPicPr>
          <p:nvPr/>
        </p:nvPicPr>
        <p:blipFill>
          <a:blip r:embed="rId12"/>
          <a:srcRect t="17830" b="19766"/>
          <a:stretch>
            <a:fillRect/>
          </a:stretch>
        </p:blipFill>
        <p:spPr bwMode="auto">
          <a:xfrm>
            <a:off x="2379663" y="2808288"/>
            <a:ext cx="884237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49" name="Picture 4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393950" y="2284413"/>
            <a:ext cx="8572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50" name="Picture 2"/>
          <p:cNvPicPr>
            <a:picLocks noChangeAspect="1" noChangeArrowheads="1"/>
          </p:cNvPicPr>
          <p:nvPr/>
        </p:nvPicPr>
        <p:blipFill>
          <a:blip r:embed="rId14"/>
          <a:srcRect t="22044" b="26517"/>
          <a:stretch>
            <a:fillRect/>
          </a:stretch>
        </p:blipFill>
        <p:spPr bwMode="auto">
          <a:xfrm>
            <a:off x="3929063" y="2786063"/>
            <a:ext cx="1230312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51" name="Picture 4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357688" y="1857375"/>
            <a:ext cx="4889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52" name="Picture 50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071938" y="4786313"/>
            <a:ext cx="9144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53" name="Picture 51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071938" y="5194300"/>
            <a:ext cx="942975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54" name="Picture 49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143375" y="2357438"/>
            <a:ext cx="97472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55" name="Picture 31" descr="logitech-logo"/>
          <p:cNvPicPr>
            <a:picLocks noChangeAspect="1" noChangeArrowheads="1"/>
          </p:cNvPicPr>
          <p:nvPr/>
        </p:nvPicPr>
        <p:blipFill>
          <a:blip r:embed="rId19"/>
          <a:srcRect l="-1520"/>
          <a:stretch>
            <a:fillRect/>
          </a:stretch>
        </p:blipFill>
        <p:spPr bwMode="auto">
          <a:xfrm>
            <a:off x="6143625" y="4786313"/>
            <a:ext cx="5842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56" name="Picture 57" descr="Lexmark_Logo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000750" y="5429250"/>
            <a:ext cx="912813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57" name="Picture 108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929313" y="1857375"/>
            <a:ext cx="827087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58" name="Picture 110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143625" y="2571750"/>
            <a:ext cx="5111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059" name="直接连接符 59"/>
          <p:cNvCxnSpPr>
            <a:cxnSpLocks noChangeShapeType="1"/>
            <a:stCxn id="22" idx="6"/>
            <a:endCxn id="22" idx="2"/>
          </p:cNvCxnSpPr>
          <p:nvPr/>
        </p:nvCxnSpPr>
        <p:spPr bwMode="auto">
          <a:xfrm flipH="1">
            <a:off x="7716838" y="3929063"/>
            <a:ext cx="1023937" cy="1587"/>
          </a:xfrm>
          <a:prstGeom prst="line">
            <a:avLst/>
          </a:prstGeom>
          <a:noFill/>
          <a:ln w="19050" algn="ctr">
            <a:solidFill>
              <a:srgbClr val="FFFFFF"/>
            </a:solidFill>
            <a:prstDash val="lgDash"/>
            <a:round/>
            <a:headEnd/>
            <a:tailEnd/>
          </a:ln>
        </p:spPr>
      </p:cxnSp>
      <p:pic>
        <p:nvPicPr>
          <p:cNvPr id="43060" name="Picture 47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715250" y="5143500"/>
            <a:ext cx="100012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61" name="Picture 86" descr="snap-on%20logo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7772400" y="5730875"/>
            <a:ext cx="8921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62" name="Picture 46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7877175" y="4767263"/>
            <a:ext cx="693738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63" name="Picture 44" descr="cisco-logo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7894638" y="2208213"/>
            <a:ext cx="723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64" name="Picture 30" descr="AvayaLogo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7858125" y="1857375"/>
            <a:ext cx="906463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65" name="Picture 32" descr="polycom_logo_sm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7761288" y="2755900"/>
            <a:ext cx="990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66" name="Group 6"/>
          <p:cNvGrpSpPr>
            <a:grpSpLocks/>
          </p:cNvGrpSpPr>
          <p:nvPr/>
        </p:nvGrpSpPr>
        <p:grpSpPr bwMode="auto">
          <a:xfrm>
            <a:off x="225425" y="993775"/>
            <a:ext cx="5375275" cy="369888"/>
            <a:chOff x="0" y="0"/>
            <a:chExt cx="5376102" cy="368776"/>
          </a:xfrm>
        </p:grpSpPr>
        <p:sp>
          <p:nvSpPr>
            <p:cNvPr id="70" name="矩形 38"/>
            <p:cNvSpPr>
              <a:spLocks noChangeArrowheads="1"/>
            </p:cNvSpPr>
            <p:nvPr/>
          </p:nvSpPr>
          <p:spPr bwMode="auto">
            <a:xfrm>
              <a:off x="0" y="0"/>
              <a:ext cx="468385" cy="368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altLang="zh-CN" sz="2400" b="1">
                  <a:solidFill>
                    <a:srgbClr val="0065B3"/>
                  </a:solidFill>
                  <a:latin typeface="+mj-ea"/>
                  <a:ea typeface="+mj-ea"/>
                  <a:cs typeface="Arial" charset="0"/>
                </a:rPr>
                <a:t>&gt;&gt;</a:t>
              </a:r>
              <a:endParaRPr lang="zh-CN" altLang="en-US" sz="2400">
                <a:solidFill>
                  <a:srgbClr val="0065B3"/>
                </a:solidFill>
                <a:latin typeface="+mj-ea"/>
                <a:ea typeface="+mj-ea"/>
                <a:cs typeface="Arial" charset="0"/>
              </a:endParaRPr>
            </a:p>
          </p:txBody>
        </p:sp>
        <p:sp>
          <p:nvSpPr>
            <p:cNvPr id="71" name="矩形 39"/>
            <p:cNvSpPr>
              <a:spLocks noChangeArrowheads="1"/>
            </p:cNvSpPr>
            <p:nvPr/>
          </p:nvSpPr>
          <p:spPr bwMode="auto">
            <a:xfrm>
              <a:off x="466797" y="0"/>
              <a:ext cx="4909305" cy="368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altLang="zh-CN" sz="2400" dirty="0">
                  <a:solidFill>
                    <a:srgbClr val="0065B3"/>
                  </a:solidFill>
                  <a:latin typeface="+mj-ea"/>
                  <a:ea typeface="+mj-ea"/>
                  <a:cs typeface="Arial" charset="0"/>
                </a:rPr>
                <a:t>Industrial Customers</a:t>
              </a:r>
              <a:endParaRPr lang="zh-CN" altLang="en-US" sz="2400" dirty="0">
                <a:solidFill>
                  <a:srgbClr val="0065B3"/>
                </a:solidFill>
                <a:latin typeface="+mj-ea"/>
                <a:ea typeface="+mj-ea"/>
                <a:cs typeface="Arial" charset="0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7" name="Picture 15" descr="25TIANMA Profile---Industrial V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矩形 72"/>
          <p:cNvSpPr>
            <a:spLocks noChangeArrowheads="1"/>
          </p:cNvSpPr>
          <p:nvPr/>
        </p:nvSpPr>
        <p:spPr bwMode="auto">
          <a:xfrm>
            <a:off x="2019300" y="103188"/>
            <a:ext cx="6910388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800" b="1" dirty="0">
                <a:solidFill>
                  <a:srgbClr val="333333"/>
                </a:solidFill>
                <a:latin typeface="+mj-ea"/>
                <a:ea typeface="+mj-ea"/>
              </a:rPr>
              <a:t>TIANMA / </a:t>
            </a:r>
            <a:r>
              <a:rPr lang="en-US" altLang="zh-TW" sz="2800" b="1" dirty="0">
                <a:solidFill>
                  <a:srgbClr val="333333"/>
                </a:solidFill>
                <a:latin typeface="+mj-ea"/>
                <a:ea typeface="+mj-ea"/>
              </a:rPr>
              <a:t>NLT-Your best partner</a:t>
            </a:r>
            <a:endParaRPr lang="en-US" altLang="zh-CN" sz="2800" b="1" i="1" u="sng" dirty="0">
              <a:solidFill>
                <a:srgbClr val="333333"/>
              </a:solidFill>
              <a:latin typeface="+mj-ea"/>
              <a:ea typeface="+mj-ea"/>
            </a:endParaRPr>
          </a:p>
        </p:txBody>
      </p:sp>
      <p:sp>
        <p:nvSpPr>
          <p:cNvPr id="3" name="AutoShape 20"/>
          <p:cNvSpPr>
            <a:spLocks noChangeArrowheads="1"/>
          </p:cNvSpPr>
          <p:nvPr/>
        </p:nvSpPr>
        <p:spPr bwMode="auto">
          <a:xfrm>
            <a:off x="4491038" y="2325688"/>
            <a:ext cx="2555875" cy="2251075"/>
          </a:xfrm>
          <a:prstGeom prst="diamond">
            <a:avLst/>
          </a:prstGeom>
          <a:gradFill rotWithShape="1">
            <a:gsLst>
              <a:gs pos="0">
                <a:srgbClr val="009B4E"/>
              </a:gs>
              <a:gs pos="100000">
                <a:srgbClr val="00CC6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Bottom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00CC66"/>
            </a:extrusionClr>
          </a:sp3d>
        </p:spPr>
        <p:txBody>
          <a:bodyPr wrap="none" anchor="ctr">
            <a:flatTx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altLang="zh-CN" sz="1600" b="1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altLang="zh-CN" sz="1600" b="1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altLang="zh-CN" sz="12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AutoShape 21"/>
          <p:cNvSpPr>
            <a:spLocks noChangeArrowheads="1"/>
          </p:cNvSpPr>
          <p:nvPr/>
        </p:nvSpPr>
        <p:spPr bwMode="auto">
          <a:xfrm>
            <a:off x="6443663" y="3567113"/>
            <a:ext cx="2171700" cy="931862"/>
          </a:xfrm>
          <a:prstGeom prst="roundRect">
            <a:avLst>
              <a:gd name="adj" fmla="val 3481"/>
            </a:avLst>
          </a:prstGeom>
          <a:noFill/>
          <a:ln w="19050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285750" indent="-285750">
              <a:buFont typeface="Wingdings" pitchFamily="2" charset="2"/>
              <a:buChar char="l"/>
              <a:defRPr/>
            </a:pPr>
            <a:r>
              <a:rPr lang="en-US" altLang="zh-TW" sz="1200" dirty="0">
                <a:latin typeface="+mj-ea"/>
                <a:ea typeface="+mj-ea"/>
              </a:rPr>
              <a:t>3-5 years long-term supply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5" name="AutoShape 28"/>
          <p:cNvSpPr>
            <a:spLocks noChangeArrowheads="1"/>
          </p:cNvSpPr>
          <p:nvPr/>
        </p:nvSpPr>
        <p:spPr bwMode="auto">
          <a:xfrm>
            <a:off x="3062288" y="3540125"/>
            <a:ext cx="2619375" cy="2312988"/>
          </a:xfrm>
          <a:prstGeom prst="diamond">
            <a:avLst/>
          </a:prstGeom>
          <a:solidFill>
            <a:srgbClr val="6699FF"/>
          </a:solidFill>
          <a:ln w="9525">
            <a:miter lim="800000"/>
            <a:headEnd/>
            <a:tailEnd/>
          </a:ln>
          <a:effectLst/>
          <a:scene3d>
            <a:camera prst="legacyObliqueBottom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33CC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AutoShape 20"/>
          <p:cNvSpPr>
            <a:spLocks noChangeArrowheads="1"/>
          </p:cNvSpPr>
          <p:nvPr/>
        </p:nvSpPr>
        <p:spPr bwMode="auto">
          <a:xfrm>
            <a:off x="1674813" y="2314575"/>
            <a:ext cx="2579687" cy="2284413"/>
          </a:xfrm>
          <a:prstGeom prst="diamond">
            <a:avLst/>
          </a:prstGeom>
          <a:gradFill rotWithShape="1">
            <a:gsLst>
              <a:gs pos="0">
                <a:srgbClr val="009B4E"/>
              </a:gs>
              <a:gs pos="100000">
                <a:srgbClr val="00CC66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Bottom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00CC66"/>
            </a:extrusionClr>
          </a:sp3d>
        </p:spPr>
        <p:txBody>
          <a:bodyPr wrap="none" anchor="ctr">
            <a:flatTx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altLang="zh-TW" sz="22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zh-TW" sz="2000" b="1" dirty="0">
                <a:solidFill>
                  <a:schemeClr val="bg1"/>
                </a:solidFill>
                <a:latin typeface="+mj-ea"/>
                <a:ea typeface="+mj-ea"/>
              </a:rPr>
              <a:t>Dedicated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zh-TW" sz="2000" b="1" dirty="0">
                <a:solidFill>
                  <a:schemeClr val="bg1"/>
                </a:solidFill>
                <a:latin typeface="+mj-ea"/>
                <a:ea typeface="+mj-ea"/>
              </a:rPr>
              <a:t>team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AutoShape 28"/>
          <p:cNvSpPr>
            <a:spLocks noChangeArrowheads="1"/>
          </p:cNvSpPr>
          <p:nvPr/>
        </p:nvSpPr>
        <p:spPr bwMode="auto">
          <a:xfrm>
            <a:off x="3086100" y="1009650"/>
            <a:ext cx="2644775" cy="2324100"/>
          </a:xfrm>
          <a:prstGeom prst="diamond">
            <a:avLst/>
          </a:prstGeom>
          <a:solidFill>
            <a:srgbClr val="6699FF"/>
          </a:solidFill>
          <a:ln w="9525">
            <a:miter lim="800000"/>
            <a:headEnd/>
            <a:tailEnd/>
          </a:ln>
          <a:scene3d>
            <a:camera prst="legacyObliqueBottom"/>
            <a:lightRig rig="legacyFlat2" dir="t"/>
          </a:scene3d>
          <a:sp3d extrusionH="227000" prstMaterial="legacyMatte">
            <a:bevelT w="13500" h="13500" prst="angle"/>
            <a:bevelB w="13500" h="13500" prst="angle"/>
            <a:extrusionClr>
              <a:srgbClr val="33CCFF"/>
            </a:extrusionClr>
          </a:sp3d>
        </p:spPr>
        <p:txBody>
          <a:bodyPr wrap="none" anchor="ctr">
            <a:flatTx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altLang="zh-CN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527550" y="3373438"/>
            <a:ext cx="2759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000" b="1" dirty="0">
                <a:solidFill>
                  <a:schemeClr val="bg1"/>
                </a:solidFill>
                <a:latin typeface="+mj-ea"/>
                <a:ea typeface="+mj-ea"/>
              </a:rPr>
              <a:t>Long-term supply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-41275" y="2057400"/>
            <a:ext cx="27559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l"/>
              <a:defRPr/>
            </a:pPr>
            <a:r>
              <a:rPr lang="en-US" altLang="zh-TW" sz="1200" dirty="0">
                <a:latin typeface="+mj-ea"/>
                <a:ea typeface="+mj-ea"/>
              </a:rPr>
              <a:t>PDBU </a:t>
            </a:r>
            <a:r>
              <a:rPr lang="en-US" altLang="zh-TW" sz="1200" dirty="0">
                <a:latin typeface="+mj-ea"/>
                <a:ea typeface="+mj-ea"/>
              </a:rPr>
              <a:t>division</a:t>
            </a:r>
          </a:p>
          <a:p>
            <a:pPr marL="285750" indent="-285750">
              <a:buFont typeface="Wingdings" pitchFamily="2" charset="2"/>
              <a:buChar char="l"/>
              <a:defRPr/>
            </a:pPr>
            <a:r>
              <a:rPr lang="en-US" altLang="zh-TW" sz="1200" dirty="0">
                <a:latin typeface="+mj-ea"/>
                <a:ea typeface="+mj-ea"/>
              </a:rPr>
              <a:t>Specialized </a:t>
            </a:r>
            <a:r>
              <a:rPr lang="en-US" altLang="zh-TW" sz="1200" dirty="0">
                <a:latin typeface="+mj-ea"/>
                <a:ea typeface="+mj-ea"/>
              </a:rPr>
              <a:t>production line </a:t>
            </a:r>
            <a:r>
              <a:rPr lang="en-US" altLang="zh-TW" sz="1200" dirty="0">
                <a:latin typeface="+mj-ea"/>
                <a:ea typeface="+mj-ea"/>
              </a:rPr>
              <a:t>(cell </a:t>
            </a:r>
            <a:r>
              <a:rPr lang="en-US" altLang="zh-TW" sz="1200" dirty="0">
                <a:latin typeface="+mj-ea"/>
                <a:ea typeface="+mj-ea"/>
              </a:rPr>
              <a:t>and </a:t>
            </a:r>
            <a:r>
              <a:rPr lang="en-US" altLang="zh-TW" sz="1200" dirty="0">
                <a:latin typeface="+mj-ea"/>
                <a:ea typeface="+mj-ea"/>
              </a:rPr>
              <a:t>MOD)</a:t>
            </a:r>
            <a:endParaRPr lang="en-US" altLang="zh-TW" sz="1200" dirty="0">
              <a:latin typeface="+mj-ea"/>
              <a:ea typeface="+mj-ea"/>
            </a:endParaRPr>
          </a:p>
          <a:p>
            <a:pPr marL="285750" indent="-285750">
              <a:buFont typeface="Wingdings" pitchFamily="2" charset="2"/>
              <a:buChar char="l"/>
              <a:defRPr/>
            </a:pPr>
            <a:r>
              <a:rPr lang="en-US" altLang="zh-TW" sz="1200" dirty="0">
                <a:latin typeface="+mj-ea"/>
                <a:ea typeface="+mj-ea"/>
              </a:rPr>
              <a:t>Dedicated Quality </a:t>
            </a:r>
            <a:r>
              <a:rPr lang="en-US" altLang="zh-TW" sz="1200" dirty="0">
                <a:latin typeface="+mj-ea"/>
                <a:ea typeface="+mj-ea"/>
              </a:rPr>
              <a:t>system </a:t>
            </a:r>
          </a:p>
          <a:p>
            <a:pPr marL="285750" indent="-285750">
              <a:buFont typeface="Wingdings" pitchFamily="2" charset="2"/>
              <a:buChar char="l"/>
              <a:defRPr/>
            </a:pPr>
            <a:r>
              <a:rPr lang="en-US" altLang="zh-TW" sz="1200" dirty="0">
                <a:latin typeface="+mj-ea"/>
                <a:ea typeface="+mj-ea"/>
              </a:rPr>
              <a:t>Globalization </a:t>
            </a:r>
            <a:r>
              <a:rPr lang="en-US" altLang="zh-TW" sz="1200" dirty="0">
                <a:latin typeface="+mj-ea"/>
                <a:ea typeface="+mj-ea"/>
              </a:rPr>
              <a:t>service</a:t>
            </a:r>
            <a:endParaRPr lang="zh-TW" altLang="en-US" sz="1200" dirty="0">
              <a:latin typeface="+mj-ea"/>
              <a:ea typeface="+mj-ea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094288" y="836613"/>
            <a:ext cx="42100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l"/>
              <a:defRPr/>
            </a:pPr>
            <a:r>
              <a:rPr lang="en-US" altLang="zh-TW" sz="1100" dirty="0">
                <a:latin typeface="+mj-ea"/>
                <a:ea typeface="+mj-ea"/>
              </a:rPr>
              <a:t>dual-brand </a:t>
            </a:r>
            <a:r>
              <a:rPr lang="en-US" altLang="zh-TW" sz="1100" dirty="0">
                <a:latin typeface="+mj-ea"/>
                <a:ea typeface="+mj-ea"/>
              </a:rPr>
              <a:t>of TIANMA and NLT</a:t>
            </a:r>
          </a:p>
          <a:p>
            <a:pPr marL="285750" indent="-285750">
              <a:buFont typeface="Wingdings" pitchFamily="2" charset="2"/>
              <a:buChar char="l"/>
              <a:defRPr/>
            </a:pPr>
            <a:r>
              <a:rPr lang="en-US" altLang="zh-TW" sz="1100" dirty="0">
                <a:latin typeface="+mj-ea"/>
                <a:ea typeface="+mj-ea"/>
              </a:rPr>
              <a:t>lower-end </a:t>
            </a:r>
            <a:r>
              <a:rPr lang="en-US" altLang="zh-CN" sz="1100" dirty="0">
                <a:latin typeface="+mj-ea"/>
                <a:ea typeface="+mj-ea"/>
              </a:rPr>
              <a:t>to </a:t>
            </a:r>
            <a:r>
              <a:rPr lang="en-US" altLang="zh-TW" sz="1100" dirty="0">
                <a:latin typeface="+mj-ea"/>
                <a:ea typeface="宋体" pitchFamily="2" charset="-122"/>
              </a:rPr>
              <a:t>High-end</a:t>
            </a:r>
            <a:endParaRPr lang="en-US" altLang="zh-TW" sz="1100" dirty="0">
              <a:latin typeface="+mj-ea"/>
              <a:ea typeface="+mj-ea"/>
            </a:endParaRPr>
          </a:p>
          <a:p>
            <a:pPr marL="285750" indent="-285750">
              <a:buFont typeface="Wingdings" pitchFamily="2" charset="2"/>
              <a:buChar char="l"/>
              <a:defRPr/>
            </a:pPr>
            <a:r>
              <a:rPr lang="en-US" altLang="zh-TW" sz="1100" dirty="0">
                <a:latin typeface="+mj-ea"/>
                <a:ea typeface="+mj-ea"/>
              </a:rPr>
              <a:t>LTPS / a-</a:t>
            </a:r>
            <a:r>
              <a:rPr lang="en-US" altLang="zh-TW" sz="1100" dirty="0" err="1">
                <a:latin typeface="+mj-ea"/>
                <a:ea typeface="+mj-ea"/>
              </a:rPr>
              <a:t>si</a:t>
            </a:r>
            <a:r>
              <a:rPr lang="en-US" altLang="zh-TW" sz="1100" dirty="0">
                <a:latin typeface="+mj-ea"/>
                <a:ea typeface="+mj-ea"/>
              </a:rPr>
              <a:t> / Passive / AM-OLED / Touch</a:t>
            </a:r>
          </a:p>
          <a:p>
            <a:pPr marL="285750" indent="-285750">
              <a:buFont typeface="Wingdings" pitchFamily="2" charset="2"/>
              <a:buChar char="l"/>
              <a:defRPr/>
            </a:pPr>
            <a:r>
              <a:rPr lang="en-US" altLang="zh-TW" sz="1100" dirty="0">
                <a:latin typeface="+mj-ea"/>
                <a:ea typeface="+mj-ea"/>
              </a:rPr>
              <a:t>standard products and </a:t>
            </a:r>
            <a:r>
              <a:rPr lang="en-US" altLang="zh-TW" sz="1100" dirty="0">
                <a:latin typeface="+mj-ea"/>
                <a:ea typeface="宋体" pitchFamily="2" charset="-122"/>
              </a:rPr>
              <a:t>customized </a:t>
            </a:r>
            <a:r>
              <a:rPr lang="en-US" altLang="zh-TW" sz="1100" dirty="0">
                <a:latin typeface="+mj-ea"/>
                <a:ea typeface="宋体" pitchFamily="2" charset="-122"/>
              </a:rPr>
              <a:t>products</a:t>
            </a:r>
            <a:endParaRPr lang="en-US" altLang="zh-TW" sz="1100" dirty="0">
              <a:latin typeface="+mj-ea"/>
              <a:ea typeface="+mj-ea"/>
            </a:endParaRPr>
          </a:p>
          <a:p>
            <a:pPr marL="285750" indent="-285750">
              <a:buFont typeface="Wingdings" pitchFamily="2" charset="2"/>
              <a:buChar char="l"/>
              <a:defRPr/>
            </a:pPr>
            <a:r>
              <a:rPr lang="en-US" altLang="zh-TW" sz="1100" dirty="0">
                <a:latin typeface="+mj-ea"/>
                <a:ea typeface="+mj-ea"/>
              </a:rPr>
              <a:t>G4.5 and G5 production lines</a:t>
            </a:r>
            <a:endParaRPr lang="zh-TW" altLang="en-US" sz="1100" dirty="0">
              <a:latin typeface="+mj-ea"/>
              <a:ea typeface="+mj-ea"/>
            </a:endParaRPr>
          </a:p>
        </p:txBody>
      </p:sp>
      <p:sp>
        <p:nvSpPr>
          <p:cNvPr id="11" name="TextBox 39"/>
          <p:cNvSpPr txBox="1">
            <a:spLocks noChangeArrowheads="1"/>
          </p:cNvSpPr>
          <p:nvPr/>
        </p:nvSpPr>
        <p:spPr bwMode="auto">
          <a:xfrm>
            <a:off x="3241675" y="4321175"/>
            <a:ext cx="22590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bg1"/>
                </a:solidFill>
                <a:latin typeface="+mj-ea"/>
                <a:ea typeface="+mj-ea"/>
              </a:rPr>
              <a:t>Long-term </a:t>
            </a:r>
            <a:endParaRPr lang="en-US" altLang="zh-TW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defRPr/>
            </a:pPr>
            <a:r>
              <a:rPr lang="en-US" altLang="zh-TW" sz="2000" b="1" dirty="0">
                <a:solidFill>
                  <a:schemeClr val="bg1"/>
                </a:solidFill>
                <a:latin typeface="+mj-ea"/>
                <a:ea typeface="+mj-ea"/>
              </a:rPr>
              <a:t>investment </a:t>
            </a:r>
            <a:r>
              <a:rPr lang="en-US" altLang="zh-TW" sz="2000" b="1" dirty="0">
                <a:solidFill>
                  <a:schemeClr val="bg1"/>
                </a:solidFill>
                <a:latin typeface="+mj-ea"/>
                <a:ea typeface="+mj-ea"/>
              </a:rPr>
              <a:t>and </a:t>
            </a:r>
            <a:r>
              <a:rPr lang="en-US" altLang="zh-TW" sz="2000" b="1" dirty="0">
                <a:solidFill>
                  <a:schemeClr val="bg1"/>
                </a:solidFill>
                <a:latin typeface="+mj-ea"/>
                <a:ea typeface="+mj-ea"/>
              </a:rPr>
              <a:t>management</a:t>
            </a:r>
            <a:endParaRPr lang="zh-TW" altLang="en-US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AutoShape 21"/>
          <p:cNvSpPr>
            <a:spLocks noChangeArrowheads="1"/>
          </p:cNvSpPr>
          <p:nvPr/>
        </p:nvSpPr>
        <p:spPr bwMode="auto">
          <a:xfrm>
            <a:off x="14288" y="5589588"/>
            <a:ext cx="3775075" cy="931862"/>
          </a:xfrm>
          <a:prstGeom prst="roundRect">
            <a:avLst>
              <a:gd name="adj" fmla="val 3481"/>
            </a:avLst>
          </a:prstGeom>
          <a:noFill/>
          <a:ln w="19050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285750" indent="-285750">
              <a:buFont typeface="Wingdings" pitchFamily="2" charset="2"/>
              <a:buChar char="l"/>
              <a:defRPr/>
            </a:pPr>
            <a:r>
              <a:rPr lang="en-US" altLang="zh-CN" sz="1200" dirty="0">
                <a:latin typeface="+mj-ea"/>
                <a:ea typeface="+mj-ea"/>
              </a:rPr>
              <a:t>Augmentation </a:t>
            </a:r>
            <a:r>
              <a:rPr lang="en-US" altLang="zh-CN" sz="1200" dirty="0">
                <a:latin typeface="+mj-ea"/>
                <a:ea typeface="+mj-ea"/>
              </a:rPr>
              <a:t>of LTPS and AMOLED production line </a:t>
            </a:r>
            <a:endParaRPr lang="en-US" altLang="zh-TW" sz="1200" dirty="0">
              <a:latin typeface="+mj-ea"/>
              <a:ea typeface="+mj-ea"/>
            </a:endParaRPr>
          </a:p>
          <a:p>
            <a:pPr marL="285750" indent="-285750">
              <a:buFont typeface="Wingdings" pitchFamily="2" charset="2"/>
              <a:buChar char="l"/>
              <a:defRPr/>
            </a:pPr>
            <a:r>
              <a:rPr lang="en-US" altLang="zh-TW" sz="1200" dirty="0">
                <a:latin typeface="+mj-ea"/>
                <a:ea typeface="+mj-ea"/>
              </a:rPr>
              <a:t>Advanced </a:t>
            </a:r>
            <a:r>
              <a:rPr lang="en-US" altLang="zh-TW" sz="1200" dirty="0">
                <a:latin typeface="+mj-ea"/>
                <a:ea typeface="+mj-ea"/>
              </a:rPr>
              <a:t>technology investment in R&amp;D</a:t>
            </a:r>
            <a:endParaRPr lang="en-US" altLang="zh-TW" sz="1200" dirty="0">
              <a:latin typeface="+mj-ea"/>
              <a:ea typeface="+mj-ea"/>
            </a:endParaRPr>
          </a:p>
          <a:p>
            <a:pPr marL="285750" indent="-285750">
              <a:buFont typeface="Wingdings" pitchFamily="2" charset="2"/>
              <a:buChar char="l"/>
              <a:defRPr/>
            </a:pPr>
            <a:r>
              <a:rPr lang="en-US" altLang="zh-TW" sz="1200" dirty="0">
                <a:latin typeface="+mj-ea"/>
                <a:ea typeface="+mj-ea"/>
              </a:rPr>
              <a:t>Policy </a:t>
            </a:r>
            <a:r>
              <a:rPr lang="en-US" altLang="zh-TW" sz="1200" dirty="0">
                <a:latin typeface="+mj-ea"/>
                <a:ea typeface="+mj-ea"/>
              </a:rPr>
              <a:t>support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2884488" y="1908175"/>
            <a:ext cx="3048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Wide-Range </a:t>
            </a:r>
          </a:p>
          <a:p>
            <a:pPr algn="ctr">
              <a:defRPr/>
            </a:pPr>
            <a:r>
              <a:rPr lang="en-US" altLang="zh-TW" sz="2000" b="1" dirty="0">
                <a:solidFill>
                  <a:schemeClr val="bg1"/>
                </a:solidFill>
                <a:latin typeface="+mj-ea"/>
                <a:ea typeface="+mj-ea"/>
              </a:rPr>
              <a:t>product </a:t>
            </a:r>
            <a:r>
              <a:rPr lang="en-US" altLang="zh-TW" sz="2000" b="1" dirty="0">
                <a:solidFill>
                  <a:schemeClr val="bg1"/>
                </a:solidFill>
                <a:latin typeface="+mj-ea"/>
                <a:ea typeface="+mj-ea"/>
              </a:rPr>
              <a:t>line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矩形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075" y="4151313"/>
            <a:ext cx="804068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TIANMA Profile---Industrial V25 拷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7" name="Picture 27" descr="TIANMA Profile---Industrial V2 拷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0241" name="组合 1"/>
          <p:cNvGrpSpPr>
            <a:grpSpLocks/>
          </p:cNvGrpSpPr>
          <p:nvPr/>
        </p:nvGrpSpPr>
        <p:grpSpPr bwMode="auto">
          <a:xfrm>
            <a:off x="225425" y="903288"/>
            <a:ext cx="4179888" cy="365125"/>
            <a:chOff x="225201" y="993763"/>
            <a:chExt cx="4179535" cy="364577"/>
          </a:xfrm>
        </p:grpSpPr>
        <p:sp>
          <p:nvSpPr>
            <p:cNvPr id="16403" name="矩形 2"/>
            <p:cNvSpPr>
              <a:spLocks noChangeArrowheads="1"/>
            </p:cNvSpPr>
            <p:nvPr/>
          </p:nvSpPr>
          <p:spPr bwMode="auto">
            <a:xfrm>
              <a:off x="225201" y="993763"/>
              <a:ext cx="463511" cy="364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65B3"/>
                  </a:solidFill>
                  <a:latin typeface="+mj-ea"/>
                  <a:ea typeface="+mj-ea"/>
                  <a:cs typeface="Arial" pitchFamily="34" charset="0"/>
                </a:rPr>
                <a:t>&gt;&gt;</a:t>
              </a:r>
              <a:endParaRPr lang="zh-CN" altLang="en-US" sz="2400">
                <a:solidFill>
                  <a:srgbClr val="0065B3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16404" name="矩形 3"/>
            <p:cNvSpPr>
              <a:spLocks noChangeArrowheads="1"/>
            </p:cNvSpPr>
            <p:nvPr/>
          </p:nvSpPr>
          <p:spPr bwMode="auto">
            <a:xfrm>
              <a:off x="691887" y="993763"/>
              <a:ext cx="3712849" cy="364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2400" dirty="0">
                  <a:solidFill>
                    <a:srgbClr val="0065B3"/>
                  </a:solidFill>
                  <a:latin typeface="+mj-ea"/>
                  <a:ea typeface="+mj-ea"/>
                  <a:cs typeface="Arial" pitchFamily="34" charset="0"/>
                </a:rPr>
                <a:t>Planning in 3~5 years</a:t>
              </a:r>
              <a:endParaRPr lang="zh-CN" altLang="en-US" sz="2400" dirty="0">
                <a:solidFill>
                  <a:srgbClr val="0065B3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6564412" y="5743495"/>
            <a:ext cx="156805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ea"/>
                <a:ea typeface="+mj-ea"/>
                <a:cs typeface="Arial" pitchFamily="34" charset="0"/>
              </a:rPr>
              <a:t>24,000</a:t>
            </a:r>
            <a:endParaRPr lang="zh-CN" altLang="en-US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814849" y="5770788"/>
            <a:ext cx="2518639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ea"/>
                <a:ea typeface="+mj-ea"/>
                <a:cs typeface="Arial" pitchFamily="34" charset="0"/>
              </a:rPr>
              <a:t>$2.2 </a:t>
            </a:r>
            <a:r>
              <a:rPr lang="en-US" altLang="zh-CN" sz="3200" kern="0" dirty="0">
                <a:solidFill>
                  <a:sysClr val="window" lastClr="FFFFFF"/>
                </a:solidFill>
                <a:latin typeface="+mj-ea"/>
                <a:ea typeface="+mj-ea"/>
                <a:cs typeface="Arial" pitchFamily="34" charset="0"/>
              </a:rPr>
              <a:t>billion</a:t>
            </a:r>
            <a:r>
              <a:rPr lang="en-US" altLang="zh-CN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ea"/>
                <a:ea typeface="+mj-ea"/>
                <a:cs typeface="Arial" pitchFamily="34" charset="0"/>
              </a:rPr>
              <a:t> </a:t>
            </a:r>
            <a:endParaRPr lang="zh-CN" altLang="en-US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ea"/>
              <a:ea typeface="+mj-ea"/>
              <a:cs typeface="Arial" pitchFamily="34" charset="0"/>
            </a:endParaRPr>
          </a:p>
        </p:txBody>
      </p:sp>
      <p:grpSp>
        <p:nvGrpSpPr>
          <p:cNvPr id="10244" name="组合 1"/>
          <p:cNvGrpSpPr>
            <a:grpSpLocks/>
          </p:cNvGrpSpPr>
          <p:nvPr/>
        </p:nvGrpSpPr>
        <p:grpSpPr bwMode="auto">
          <a:xfrm>
            <a:off x="328613" y="5554663"/>
            <a:ext cx="4198937" cy="322262"/>
            <a:chOff x="225201" y="993763"/>
            <a:chExt cx="4198316" cy="321516"/>
          </a:xfrm>
        </p:grpSpPr>
        <p:sp>
          <p:nvSpPr>
            <p:cNvPr id="33" name="矩形 2"/>
            <p:cNvSpPr>
              <a:spLocks noChangeArrowheads="1"/>
            </p:cNvSpPr>
            <p:nvPr/>
          </p:nvSpPr>
          <p:spPr bwMode="auto">
            <a:xfrm>
              <a:off x="225201" y="993763"/>
              <a:ext cx="387293" cy="304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2000" b="1" dirty="0">
                  <a:solidFill>
                    <a:srgbClr val="0065B3"/>
                  </a:solidFill>
                  <a:latin typeface="+mj-ea"/>
                  <a:ea typeface="+mj-ea"/>
                  <a:cs typeface="Arial" pitchFamily="34" charset="0"/>
                </a:rPr>
                <a:t>&gt;&gt;</a:t>
              </a:r>
              <a:endParaRPr lang="zh-CN" altLang="en-US" sz="2000" dirty="0">
                <a:solidFill>
                  <a:srgbClr val="0065B3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34" name="矩形 3"/>
            <p:cNvSpPr>
              <a:spLocks noChangeArrowheads="1"/>
            </p:cNvSpPr>
            <p:nvPr/>
          </p:nvSpPr>
          <p:spPr bwMode="auto">
            <a:xfrm>
              <a:off x="710904" y="1011185"/>
              <a:ext cx="3712613" cy="304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2000" i="1" dirty="0">
                  <a:solidFill>
                    <a:srgbClr val="0065B3"/>
                  </a:solidFill>
                  <a:latin typeface="+mj-ea"/>
                  <a:ea typeface="+mj-ea"/>
                  <a:cs typeface="Arial" pitchFamily="34" charset="0"/>
                </a:rPr>
                <a:t>Y2014</a:t>
              </a:r>
              <a:endParaRPr lang="zh-CN" altLang="en-US" sz="2000" i="1" dirty="0">
                <a:solidFill>
                  <a:srgbClr val="0065B3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1243081" y="5784297"/>
            <a:ext cx="2518639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ea"/>
                <a:ea typeface="+mj-ea"/>
                <a:cs typeface="Arial" pitchFamily="34" charset="0"/>
              </a:rPr>
              <a:t>$4.0 </a:t>
            </a:r>
            <a:r>
              <a:rPr lang="en-US" altLang="zh-CN" sz="3200" kern="0" dirty="0">
                <a:solidFill>
                  <a:sysClr val="window" lastClr="FFFFFF"/>
                </a:solidFill>
                <a:latin typeface="+mj-ea"/>
                <a:ea typeface="+mj-ea"/>
                <a:cs typeface="Arial" pitchFamily="34" charset="0"/>
              </a:rPr>
              <a:t>billion</a:t>
            </a:r>
            <a:r>
              <a:rPr lang="en-US" altLang="zh-CN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ea"/>
                <a:ea typeface="+mj-ea"/>
                <a:cs typeface="Arial" pitchFamily="34" charset="0"/>
              </a:rPr>
              <a:t> </a:t>
            </a:r>
            <a:endParaRPr lang="zh-CN" altLang="en-US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ea"/>
              <a:ea typeface="+mj-ea"/>
              <a:cs typeface="Arial" pitchFamily="34" charset="0"/>
            </a:endParaRPr>
          </a:p>
        </p:txBody>
      </p:sp>
      <p:grpSp>
        <p:nvGrpSpPr>
          <p:cNvPr id="10246" name="组合 57"/>
          <p:cNvGrpSpPr>
            <a:grpSpLocks/>
          </p:cNvGrpSpPr>
          <p:nvPr/>
        </p:nvGrpSpPr>
        <p:grpSpPr bwMode="auto">
          <a:xfrm>
            <a:off x="1174750" y="1268413"/>
            <a:ext cx="7129463" cy="4191000"/>
            <a:chOff x="799805" y="1667435"/>
            <a:chExt cx="7503778" cy="4410636"/>
          </a:xfrm>
        </p:grpSpPr>
        <p:sp>
          <p:nvSpPr>
            <p:cNvPr id="59" name="矩形 58"/>
            <p:cNvSpPr/>
            <p:nvPr/>
          </p:nvSpPr>
          <p:spPr>
            <a:xfrm>
              <a:off x="881677" y="2796825"/>
              <a:ext cx="2230581" cy="328124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  <a:tileRect/>
            </a:gra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60" name="任意多边形 59"/>
            <p:cNvSpPr/>
            <p:nvPr/>
          </p:nvSpPr>
          <p:spPr>
            <a:xfrm rot="220083" flipV="1">
              <a:off x="968561" y="1781042"/>
              <a:ext cx="2056813" cy="2343985"/>
            </a:xfrm>
            <a:custGeom>
              <a:avLst/>
              <a:gdLst>
                <a:gd name="connsiteX0" fmla="*/ 853187 w 1822997"/>
                <a:gd name="connsiteY0" fmla="*/ 2075918 h 2077817"/>
                <a:gd name="connsiteX1" fmla="*/ 1821098 w 1822997"/>
                <a:gd name="connsiteY1" fmla="*/ 1224630 h 2077817"/>
                <a:gd name="connsiteX2" fmla="*/ 1595915 w 1822997"/>
                <a:gd name="connsiteY2" fmla="*/ 564367 h 2077817"/>
                <a:gd name="connsiteX3" fmla="*/ 1565165 w 1822997"/>
                <a:gd name="connsiteY3" fmla="*/ 535497 h 2077817"/>
                <a:gd name="connsiteX4" fmla="*/ 1569236 w 1822997"/>
                <a:gd name="connsiteY4" fmla="*/ 535497 h 2077817"/>
                <a:gd name="connsiteX5" fmla="*/ 1179999 w 1822997"/>
                <a:gd name="connsiteY5" fmla="*/ 0 h 2077817"/>
                <a:gd name="connsiteX6" fmla="*/ 1179999 w 1822997"/>
                <a:gd name="connsiteY6" fmla="*/ 296114 h 2077817"/>
                <a:gd name="connsiteX7" fmla="*/ 1151942 w 1822997"/>
                <a:gd name="connsiteY7" fmla="*/ 286950 h 2077817"/>
                <a:gd name="connsiteX8" fmla="*/ 969810 w 1822997"/>
                <a:gd name="connsiteY8" fmla="*/ 256719 h 2077817"/>
                <a:gd name="connsiteX9" fmla="*/ 1899 w 1822997"/>
                <a:gd name="connsiteY9" fmla="*/ 1108007 h 2077817"/>
                <a:gd name="connsiteX10" fmla="*/ 853187 w 1822997"/>
                <a:gd name="connsiteY10" fmla="*/ 2075918 h 207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2997" h="2077817">
                  <a:moveTo>
                    <a:pt x="853187" y="2075918"/>
                  </a:moveTo>
                  <a:cubicBezTo>
                    <a:pt x="1355544" y="2108123"/>
                    <a:pt x="1788894" y="1726988"/>
                    <a:pt x="1821098" y="1224630"/>
                  </a:cubicBezTo>
                  <a:cubicBezTo>
                    <a:pt x="1837201" y="973451"/>
                    <a:pt x="1749968" y="739525"/>
                    <a:pt x="1595915" y="564367"/>
                  </a:cubicBezTo>
                  <a:lnTo>
                    <a:pt x="1565165" y="535497"/>
                  </a:lnTo>
                  <a:lnTo>
                    <a:pt x="1569236" y="535497"/>
                  </a:lnTo>
                  <a:lnTo>
                    <a:pt x="1179999" y="0"/>
                  </a:lnTo>
                  <a:lnTo>
                    <a:pt x="1179999" y="296114"/>
                  </a:lnTo>
                  <a:lnTo>
                    <a:pt x="1151942" y="286950"/>
                  </a:lnTo>
                  <a:cubicBezTo>
                    <a:pt x="1093506" y="271038"/>
                    <a:pt x="1032605" y="260744"/>
                    <a:pt x="969810" y="256719"/>
                  </a:cubicBezTo>
                  <a:cubicBezTo>
                    <a:pt x="467453" y="224514"/>
                    <a:pt x="34103" y="605649"/>
                    <a:pt x="1899" y="1108007"/>
                  </a:cubicBezTo>
                  <a:cubicBezTo>
                    <a:pt x="-30306" y="1610364"/>
                    <a:pt x="350829" y="2043713"/>
                    <a:pt x="853187" y="207591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61" name="任意多边形 60"/>
            <p:cNvSpPr/>
            <p:nvPr/>
          </p:nvSpPr>
          <p:spPr>
            <a:xfrm rot="1561616" flipV="1">
              <a:off x="799805" y="1667435"/>
              <a:ext cx="2225569" cy="2606285"/>
            </a:xfrm>
            <a:custGeom>
              <a:avLst/>
              <a:gdLst>
                <a:gd name="connsiteX0" fmla="*/ 1654627 w 1971982"/>
                <a:gd name="connsiteY0" fmla="*/ 435884 h 2309950"/>
                <a:gd name="connsiteX1" fmla="*/ 1627837 w 1971982"/>
                <a:gd name="connsiteY1" fmla="*/ 511338 h 2309950"/>
                <a:gd name="connsiteX2" fmla="*/ 1612323 w 1971982"/>
                <a:gd name="connsiteY2" fmla="*/ 568286 h 2309950"/>
                <a:gd name="connsiteX3" fmla="*/ 1613421 w 1971982"/>
                <a:gd name="connsiteY3" fmla="*/ 569192 h 2309950"/>
                <a:gd name="connsiteX4" fmla="*/ 1579731 w 1971982"/>
                <a:gd name="connsiteY4" fmla="*/ 693415 h 2309950"/>
                <a:gd name="connsiteX5" fmla="*/ 1471406 w 1971982"/>
                <a:gd name="connsiteY5" fmla="*/ 604039 h 2309950"/>
                <a:gd name="connsiteX6" fmla="*/ 985991 w 1971982"/>
                <a:gd name="connsiteY6" fmla="*/ 455765 h 2309950"/>
                <a:gd name="connsiteX7" fmla="*/ 117797 w 1971982"/>
                <a:gd name="connsiteY7" fmla="*/ 1323959 h 2309950"/>
                <a:gd name="connsiteX8" fmla="*/ 985991 w 1971982"/>
                <a:gd name="connsiteY8" fmla="*/ 2192153 h 2309950"/>
                <a:gd name="connsiteX9" fmla="*/ 1854185 w 1971982"/>
                <a:gd name="connsiteY9" fmla="*/ 1323959 h 2309950"/>
                <a:gd name="connsiteX10" fmla="*/ 1785958 w 1971982"/>
                <a:gd name="connsiteY10" fmla="*/ 986019 h 2309950"/>
                <a:gd name="connsiteX11" fmla="*/ 1733048 w 1971982"/>
                <a:gd name="connsiteY11" fmla="*/ 743386 h 2309950"/>
                <a:gd name="connsiteX12" fmla="*/ 1730789 w 1971982"/>
                <a:gd name="connsiteY12" fmla="*/ 740648 h 2309950"/>
                <a:gd name="connsiteX13" fmla="*/ 1683912 w 1971982"/>
                <a:gd name="connsiteY13" fmla="*/ 514467 h 2309950"/>
                <a:gd name="connsiteX14" fmla="*/ 1654627 w 1971982"/>
                <a:gd name="connsiteY14" fmla="*/ 435884 h 2309950"/>
                <a:gd name="connsiteX15" fmla="*/ 1667513 w 1971982"/>
                <a:gd name="connsiteY15" fmla="*/ 2 h 2309950"/>
                <a:gd name="connsiteX16" fmla="*/ 1710514 w 1971982"/>
                <a:gd name="connsiteY16" fmla="*/ 20398 h 2309950"/>
                <a:gd name="connsiteX17" fmla="*/ 1921800 w 1971982"/>
                <a:gd name="connsiteY17" fmla="*/ 1015899 h 2309950"/>
                <a:gd name="connsiteX18" fmla="*/ 1927654 w 1971982"/>
                <a:gd name="connsiteY18" fmla="*/ 1030756 h 2309950"/>
                <a:gd name="connsiteX19" fmla="*/ 1971982 w 1971982"/>
                <a:gd name="connsiteY19" fmla="*/ 1323959 h 2309950"/>
                <a:gd name="connsiteX20" fmla="*/ 985991 w 1971982"/>
                <a:gd name="connsiteY20" fmla="*/ 2309950 h 2309950"/>
                <a:gd name="connsiteX21" fmla="*/ 0 w 1971982"/>
                <a:gd name="connsiteY21" fmla="*/ 1323959 h 2309950"/>
                <a:gd name="connsiteX22" fmla="*/ 985991 w 1971982"/>
                <a:gd name="connsiteY22" fmla="*/ 337968 h 2309950"/>
                <a:gd name="connsiteX23" fmla="*/ 1413459 w 1971982"/>
                <a:gd name="connsiteY23" fmla="*/ 435198 h 2309950"/>
                <a:gd name="connsiteX24" fmla="*/ 1505018 w 1971982"/>
                <a:gd name="connsiteY24" fmla="*/ 487824 h 2309950"/>
                <a:gd name="connsiteX25" fmla="*/ 1624512 w 1971982"/>
                <a:gd name="connsiteY25" fmla="*/ 23918 h 2309950"/>
                <a:gd name="connsiteX26" fmla="*/ 1667513 w 1971982"/>
                <a:gd name="connsiteY26" fmla="*/ 2 h 230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71982" h="2309950">
                  <a:moveTo>
                    <a:pt x="1654627" y="435884"/>
                  </a:moveTo>
                  <a:cubicBezTo>
                    <a:pt x="1648640" y="438530"/>
                    <a:pt x="1643069" y="466849"/>
                    <a:pt x="1627837" y="511338"/>
                  </a:cubicBezTo>
                  <a:lnTo>
                    <a:pt x="1612323" y="568286"/>
                  </a:lnTo>
                  <a:lnTo>
                    <a:pt x="1613421" y="569192"/>
                  </a:lnTo>
                  <a:lnTo>
                    <a:pt x="1579731" y="693415"/>
                  </a:lnTo>
                  <a:lnTo>
                    <a:pt x="1471406" y="604039"/>
                  </a:lnTo>
                  <a:cubicBezTo>
                    <a:pt x="1332842" y="510427"/>
                    <a:pt x="1165800" y="455765"/>
                    <a:pt x="985991" y="455765"/>
                  </a:cubicBezTo>
                  <a:cubicBezTo>
                    <a:pt x="506501" y="455765"/>
                    <a:pt x="117797" y="844469"/>
                    <a:pt x="117797" y="1323959"/>
                  </a:cubicBezTo>
                  <a:cubicBezTo>
                    <a:pt x="117797" y="1803449"/>
                    <a:pt x="506501" y="2192153"/>
                    <a:pt x="985991" y="2192153"/>
                  </a:cubicBezTo>
                  <a:cubicBezTo>
                    <a:pt x="1465481" y="2192153"/>
                    <a:pt x="1854185" y="1803449"/>
                    <a:pt x="1854185" y="1323959"/>
                  </a:cubicBezTo>
                  <a:cubicBezTo>
                    <a:pt x="1854185" y="1204087"/>
                    <a:pt x="1825128" y="1094651"/>
                    <a:pt x="1785958" y="986019"/>
                  </a:cubicBezTo>
                  <a:lnTo>
                    <a:pt x="1733048" y="743386"/>
                  </a:lnTo>
                  <a:lnTo>
                    <a:pt x="1730789" y="740648"/>
                  </a:lnTo>
                  <a:lnTo>
                    <a:pt x="1683912" y="514467"/>
                  </a:lnTo>
                  <a:cubicBezTo>
                    <a:pt x="1667018" y="456264"/>
                    <a:pt x="1660615" y="433237"/>
                    <a:pt x="1654627" y="435884"/>
                  </a:cubicBezTo>
                  <a:close/>
                  <a:moveTo>
                    <a:pt x="1667513" y="2"/>
                  </a:moveTo>
                  <a:cubicBezTo>
                    <a:pt x="1686385" y="-151"/>
                    <a:pt x="1705257" y="7083"/>
                    <a:pt x="1710514" y="20398"/>
                  </a:cubicBezTo>
                  <a:lnTo>
                    <a:pt x="1921800" y="1015899"/>
                  </a:lnTo>
                  <a:lnTo>
                    <a:pt x="1927654" y="1030756"/>
                  </a:lnTo>
                  <a:cubicBezTo>
                    <a:pt x="1956463" y="1123379"/>
                    <a:pt x="1971982" y="1221857"/>
                    <a:pt x="1971982" y="1323959"/>
                  </a:cubicBezTo>
                  <a:cubicBezTo>
                    <a:pt x="1971982" y="1868507"/>
                    <a:pt x="1530539" y="2309950"/>
                    <a:pt x="985991" y="2309950"/>
                  </a:cubicBezTo>
                  <a:cubicBezTo>
                    <a:pt x="441443" y="2309950"/>
                    <a:pt x="0" y="1868507"/>
                    <a:pt x="0" y="1323959"/>
                  </a:cubicBezTo>
                  <a:cubicBezTo>
                    <a:pt x="0" y="779411"/>
                    <a:pt x="441443" y="337968"/>
                    <a:pt x="985991" y="337968"/>
                  </a:cubicBezTo>
                  <a:cubicBezTo>
                    <a:pt x="1139145" y="337968"/>
                    <a:pt x="1284143" y="372887"/>
                    <a:pt x="1413459" y="435198"/>
                  </a:cubicBezTo>
                  <a:lnTo>
                    <a:pt x="1505018" y="487824"/>
                  </a:lnTo>
                  <a:lnTo>
                    <a:pt x="1624512" y="23918"/>
                  </a:lnTo>
                  <a:cubicBezTo>
                    <a:pt x="1629768" y="7692"/>
                    <a:pt x="1648641" y="154"/>
                    <a:pt x="1667513" y="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62" name="文本框 8"/>
            <p:cNvSpPr txBox="1"/>
            <p:nvPr/>
          </p:nvSpPr>
          <p:spPr>
            <a:xfrm>
              <a:off x="1543333" y="2449320"/>
              <a:ext cx="974104" cy="76852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zh-CN" sz="2400" kern="0" dirty="0">
                  <a:latin typeface="+mj-ea"/>
                  <a:ea typeface="+mj-ea"/>
                  <a:cs typeface="Arial" pitchFamily="34" charset="0"/>
                </a:rPr>
                <a:t>Total </a:t>
              </a:r>
            </a:p>
            <a:p>
              <a:pPr algn="ctr">
                <a:defRPr/>
              </a:pPr>
              <a:r>
                <a:rPr lang="en-US" altLang="zh-CN" sz="2400" kern="0" dirty="0">
                  <a:latin typeface="+mj-ea"/>
                  <a:ea typeface="+mj-ea"/>
                  <a:cs typeface="Arial" pitchFamily="34" charset="0"/>
                </a:rPr>
                <a:t>Assets</a:t>
              </a:r>
              <a:endParaRPr lang="zh-CN" altLang="en-US" sz="2400" kern="0" dirty="0"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63" name="_text"/>
            <p:cNvSpPr txBox="1">
              <a:spLocks/>
            </p:cNvSpPr>
            <p:nvPr/>
          </p:nvSpPr>
          <p:spPr bwMode="gray">
            <a:xfrm>
              <a:off x="921777" y="4938657"/>
              <a:ext cx="2053471" cy="705033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 algn="ctr">
                <a:lnSpc>
                  <a:spcPct val="95000"/>
                </a:lnSpc>
                <a:spcAft>
                  <a:spcPts val="800"/>
                </a:spcAft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  <a:cs typeface="Arial" pitchFamily="34" charset="0"/>
                </a:rPr>
                <a:t>$8.1 </a:t>
              </a:r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  <a:cs typeface="Arial" pitchFamily="34" charset="0"/>
                </a:rPr>
                <a:t>billion </a:t>
              </a:r>
            </a:p>
          </p:txBody>
        </p:sp>
        <p:sp>
          <p:nvSpPr>
            <p:cNvPr id="64" name="矩形 63"/>
            <p:cNvSpPr/>
            <p:nvPr/>
          </p:nvSpPr>
          <p:spPr>
            <a:xfrm>
              <a:off x="6073001" y="2796825"/>
              <a:ext cx="2230582" cy="328124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  <a:tileRect/>
            </a:gra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65" name="任意多边形 64"/>
            <p:cNvSpPr/>
            <p:nvPr/>
          </p:nvSpPr>
          <p:spPr>
            <a:xfrm rot="220083" flipV="1">
              <a:off x="6159885" y="1781042"/>
              <a:ext cx="2056814" cy="2343985"/>
            </a:xfrm>
            <a:custGeom>
              <a:avLst/>
              <a:gdLst>
                <a:gd name="connsiteX0" fmla="*/ 853187 w 1822997"/>
                <a:gd name="connsiteY0" fmla="*/ 2075918 h 2077817"/>
                <a:gd name="connsiteX1" fmla="*/ 1821098 w 1822997"/>
                <a:gd name="connsiteY1" fmla="*/ 1224630 h 2077817"/>
                <a:gd name="connsiteX2" fmla="*/ 1595915 w 1822997"/>
                <a:gd name="connsiteY2" fmla="*/ 564367 h 2077817"/>
                <a:gd name="connsiteX3" fmla="*/ 1565165 w 1822997"/>
                <a:gd name="connsiteY3" fmla="*/ 535497 h 2077817"/>
                <a:gd name="connsiteX4" fmla="*/ 1569236 w 1822997"/>
                <a:gd name="connsiteY4" fmla="*/ 535497 h 2077817"/>
                <a:gd name="connsiteX5" fmla="*/ 1179999 w 1822997"/>
                <a:gd name="connsiteY5" fmla="*/ 0 h 2077817"/>
                <a:gd name="connsiteX6" fmla="*/ 1179999 w 1822997"/>
                <a:gd name="connsiteY6" fmla="*/ 296114 h 2077817"/>
                <a:gd name="connsiteX7" fmla="*/ 1151942 w 1822997"/>
                <a:gd name="connsiteY7" fmla="*/ 286950 h 2077817"/>
                <a:gd name="connsiteX8" fmla="*/ 969810 w 1822997"/>
                <a:gd name="connsiteY8" fmla="*/ 256719 h 2077817"/>
                <a:gd name="connsiteX9" fmla="*/ 1899 w 1822997"/>
                <a:gd name="connsiteY9" fmla="*/ 1108007 h 2077817"/>
                <a:gd name="connsiteX10" fmla="*/ 853187 w 1822997"/>
                <a:gd name="connsiteY10" fmla="*/ 2075918 h 207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2997" h="2077817">
                  <a:moveTo>
                    <a:pt x="853187" y="2075918"/>
                  </a:moveTo>
                  <a:cubicBezTo>
                    <a:pt x="1355544" y="2108123"/>
                    <a:pt x="1788894" y="1726988"/>
                    <a:pt x="1821098" y="1224630"/>
                  </a:cubicBezTo>
                  <a:cubicBezTo>
                    <a:pt x="1837201" y="973451"/>
                    <a:pt x="1749968" y="739525"/>
                    <a:pt x="1595915" y="564367"/>
                  </a:cubicBezTo>
                  <a:lnTo>
                    <a:pt x="1565165" y="535497"/>
                  </a:lnTo>
                  <a:lnTo>
                    <a:pt x="1569236" y="535497"/>
                  </a:lnTo>
                  <a:lnTo>
                    <a:pt x="1179999" y="0"/>
                  </a:lnTo>
                  <a:lnTo>
                    <a:pt x="1179999" y="296114"/>
                  </a:lnTo>
                  <a:lnTo>
                    <a:pt x="1151942" y="286950"/>
                  </a:lnTo>
                  <a:cubicBezTo>
                    <a:pt x="1093506" y="271038"/>
                    <a:pt x="1032605" y="260744"/>
                    <a:pt x="969810" y="256719"/>
                  </a:cubicBezTo>
                  <a:cubicBezTo>
                    <a:pt x="467453" y="224514"/>
                    <a:pt x="34103" y="605649"/>
                    <a:pt x="1899" y="1108007"/>
                  </a:cubicBezTo>
                  <a:cubicBezTo>
                    <a:pt x="-30306" y="1610364"/>
                    <a:pt x="350829" y="2043713"/>
                    <a:pt x="853187" y="207591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66" name="任意多边形 65"/>
            <p:cNvSpPr/>
            <p:nvPr/>
          </p:nvSpPr>
          <p:spPr>
            <a:xfrm rot="1561616" flipV="1">
              <a:off x="5991130" y="1667435"/>
              <a:ext cx="2223898" cy="2606285"/>
            </a:xfrm>
            <a:custGeom>
              <a:avLst/>
              <a:gdLst>
                <a:gd name="connsiteX0" fmla="*/ 1654627 w 1971982"/>
                <a:gd name="connsiteY0" fmla="*/ 435884 h 2309950"/>
                <a:gd name="connsiteX1" fmla="*/ 1627837 w 1971982"/>
                <a:gd name="connsiteY1" fmla="*/ 511338 h 2309950"/>
                <a:gd name="connsiteX2" fmla="*/ 1612323 w 1971982"/>
                <a:gd name="connsiteY2" fmla="*/ 568286 h 2309950"/>
                <a:gd name="connsiteX3" fmla="*/ 1613421 w 1971982"/>
                <a:gd name="connsiteY3" fmla="*/ 569192 h 2309950"/>
                <a:gd name="connsiteX4" fmla="*/ 1579731 w 1971982"/>
                <a:gd name="connsiteY4" fmla="*/ 693415 h 2309950"/>
                <a:gd name="connsiteX5" fmla="*/ 1471406 w 1971982"/>
                <a:gd name="connsiteY5" fmla="*/ 604039 h 2309950"/>
                <a:gd name="connsiteX6" fmla="*/ 985991 w 1971982"/>
                <a:gd name="connsiteY6" fmla="*/ 455765 h 2309950"/>
                <a:gd name="connsiteX7" fmla="*/ 117797 w 1971982"/>
                <a:gd name="connsiteY7" fmla="*/ 1323959 h 2309950"/>
                <a:gd name="connsiteX8" fmla="*/ 985991 w 1971982"/>
                <a:gd name="connsiteY8" fmla="*/ 2192153 h 2309950"/>
                <a:gd name="connsiteX9" fmla="*/ 1854185 w 1971982"/>
                <a:gd name="connsiteY9" fmla="*/ 1323959 h 2309950"/>
                <a:gd name="connsiteX10" fmla="*/ 1785958 w 1971982"/>
                <a:gd name="connsiteY10" fmla="*/ 986019 h 2309950"/>
                <a:gd name="connsiteX11" fmla="*/ 1733048 w 1971982"/>
                <a:gd name="connsiteY11" fmla="*/ 743386 h 2309950"/>
                <a:gd name="connsiteX12" fmla="*/ 1730789 w 1971982"/>
                <a:gd name="connsiteY12" fmla="*/ 740648 h 2309950"/>
                <a:gd name="connsiteX13" fmla="*/ 1683912 w 1971982"/>
                <a:gd name="connsiteY13" fmla="*/ 514467 h 2309950"/>
                <a:gd name="connsiteX14" fmla="*/ 1654627 w 1971982"/>
                <a:gd name="connsiteY14" fmla="*/ 435884 h 2309950"/>
                <a:gd name="connsiteX15" fmla="*/ 1667513 w 1971982"/>
                <a:gd name="connsiteY15" fmla="*/ 2 h 2309950"/>
                <a:gd name="connsiteX16" fmla="*/ 1710514 w 1971982"/>
                <a:gd name="connsiteY16" fmla="*/ 20398 h 2309950"/>
                <a:gd name="connsiteX17" fmla="*/ 1921800 w 1971982"/>
                <a:gd name="connsiteY17" fmla="*/ 1015899 h 2309950"/>
                <a:gd name="connsiteX18" fmla="*/ 1927654 w 1971982"/>
                <a:gd name="connsiteY18" fmla="*/ 1030756 h 2309950"/>
                <a:gd name="connsiteX19" fmla="*/ 1971982 w 1971982"/>
                <a:gd name="connsiteY19" fmla="*/ 1323959 h 2309950"/>
                <a:gd name="connsiteX20" fmla="*/ 985991 w 1971982"/>
                <a:gd name="connsiteY20" fmla="*/ 2309950 h 2309950"/>
                <a:gd name="connsiteX21" fmla="*/ 0 w 1971982"/>
                <a:gd name="connsiteY21" fmla="*/ 1323959 h 2309950"/>
                <a:gd name="connsiteX22" fmla="*/ 985991 w 1971982"/>
                <a:gd name="connsiteY22" fmla="*/ 337968 h 2309950"/>
                <a:gd name="connsiteX23" fmla="*/ 1413459 w 1971982"/>
                <a:gd name="connsiteY23" fmla="*/ 435198 h 2309950"/>
                <a:gd name="connsiteX24" fmla="*/ 1505018 w 1971982"/>
                <a:gd name="connsiteY24" fmla="*/ 487824 h 2309950"/>
                <a:gd name="connsiteX25" fmla="*/ 1624512 w 1971982"/>
                <a:gd name="connsiteY25" fmla="*/ 23918 h 2309950"/>
                <a:gd name="connsiteX26" fmla="*/ 1667513 w 1971982"/>
                <a:gd name="connsiteY26" fmla="*/ 2 h 230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71982" h="2309950">
                  <a:moveTo>
                    <a:pt x="1654627" y="435884"/>
                  </a:moveTo>
                  <a:cubicBezTo>
                    <a:pt x="1648640" y="438530"/>
                    <a:pt x="1643069" y="466849"/>
                    <a:pt x="1627837" y="511338"/>
                  </a:cubicBezTo>
                  <a:lnTo>
                    <a:pt x="1612323" y="568286"/>
                  </a:lnTo>
                  <a:lnTo>
                    <a:pt x="1613421" y="569192"/>
                  </a:lnTo>
                  <a:lnTo>
                    <a:pt x="1579731" y="693415"/>
                  </a:lnTo>
                  <a:lnTo>
                    <a:pt x="1471406" y="604039"/>
                  </a:lnTo>
                  <a:cubicBezTo>
                    <a:pt x="1332842" y="510427"/>
                    <a:pt x="1165800" y="455765"/>
                    <a:pt x="985991" y="455765"/>
                  </a:cubicBezTo>
                  <a:cubicBezTo>
                    <a:pt x="506501" y="455765"/>
                    <a:pt x="117797" y="844469"/>
                    <a:pt x="117797" y="1323959"/>
                  </a:cubicBezTo>
                  <a:cubicBezTo>
                    <a:pt x="117797" y="1803449"/>
                    <a:pt x="506501" y="2192153"/>
                    <a:pt x="985991" y="2192153"/>
                  </a:cubicBezTo>
                  <a:cubicBezTo>
                    <a:pt x="1465481" y="2192153"/>
                    <a:pt x="1854185" y="1803449"/>
                    <a:pt x="1854185" y="1323959"/>
                  </a:cubicBezTo>
                  <a:cubicBezTo>
                    <a:pt x="1854185" y="1204087"/>
                    <a:pt x="1825128" y="1094651"/>
                    <a:pt x="1785958" y="986019"/>
                  </a:cubicBezTo>
                  <a:lnTo>
                    <a:pt x="1733048" y="743386"/>
                  </a:lnTo>
                  <a:lnTo>
                    <a:pt x="1730789" y="740648"/>
                  </a:lnTo>
                  <a:lnTo>
                    <a:pt x="1683912" y="514467"/>
                  </a:lnTo>
                  <a:cubicBezTo>
                    <a:pt x="1667018" y="456264"/>
                    <a:pt x="1660615" y="433237"/>
                    <a:pt x="1654627" y="435884"/>
                  </a:cubicBezTo>
                  <a:close/>
                  <a:moveTo>
                    <a:pt x="1667513" y="2"/>
                  </a:moveTo>
                  <a:cubicBezTo>
                    <a:pt x="1686385" y="-151"/>
                    <a:pt x="1705257" y="7083"/>
                    <a:pt x="1710514" y="20398"/>
                  </a:cubicBezTo>
                  <a:lnTo>
                    <a:pt x="1921800" y="1015899"/>
                  </a:lnTo>
                  <a:lnTo>
                    <a:pt x="1927654" y="1030756"/>
                  </a:lnTo>
                  <a:cubicBezTo>
                    <a:pt x="1956463" y="1123379"/>
                    <a:pt x="1971982" y="1221857"/>
                    <a:pt x="1971982" y="1323959"/>
                  </a:cubicBezTo>
                  <a:cubicBezTo>
                    <a:pt x="1971982" y="1868507"/>
                    <a:pt x="1530539" y="2309950"/>
                    <a:pt x="985991" y="2309950"/>
                  </a:cubicBezTo>
                  <a:cubicBezTo>
                    <a:pt x="441443" y="2309950"/>
                    <a:pt x="0" y="1868507"/>
                    <a:pt x="0" y="1323959"/>
                  </a:cubicBezTo>
                  <a:cubicBezTo>
                    <a:pt x="0" y="779411"/>
                    <a:pt x="441443" y="337968"/>
                    <a:pt x="985991" y="337968"/>
                  </a:cubicBezTo>
                  <a:cubicBezTo>
                    <a:pt x="1139145" y="337968"/>
                    <a:pt x="1284143" y="372887"/>
                    <a:pt x="1413459" y="435198"/>
                  </a:cubicBezTo>
                  <a:lnTo>
                    <a:pt x="1505018" y="487824"/>
                  </a:lnTo>
                  <a:lnTo>
                    <a:pt x="1624512" y="23918"/>
                  </a:lnTo>
                  <a:cubicBezTo>
                    <a:pt x="1629768" y="7692"/>
                    <a:pt x="1648641" y="154"/>
                    <a:pt x="1667513" y="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67" name="文本框 14"/>
            <p:cNvSpPr txBox="1"/>
            <p:nvPr/>
          </p:nvSpPr>
          <p:spPr>
            <a:xfrm>
              <a:off x="6238415" y="2449320"/>
              <a:ext cx="1943195" cy="76852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zh-CN" sz="2400" kern="0" dirty="0">
                  <a:latin typeface="+mj-ea"/>
                  <a:ea typeface="+mj-ea"/>
                  <a:cs typeface="Arial" pitchFamily="34" charset="0"/>
                </a:rPr>
                <a:t>Total </a:t>
              </a:r>
              <a:endParaRPr lang="en-US" altLang="zh-CN" sz="2400" kern="0" dirty="0">
                <a:latin typeface="+mj-ea"/>
                <a:ea typeface="+mj-ea"/>
                <a:cs typeface="Arial" pitchFamily="34" charset="0"/>
              </a:endParaRPr>
            </a:p>
            <a:p>
              <a:pPr algn="ctr">
                <a:defRPr/>
              </a:pPr>
              <a:r>
                <a:rPr lang="en-US" altLang="zh-CN" sz="2400" kern="0" dirty="0">
                  <a:latin typeface="+mj-ea"/>
                  <a:ea typeface="+mj-ea"/>
                  <a:cs typeface="Arial" pitchFamily="34" charset="0"/>
                </a:rPr>
                <a:t>Employment</a:t>
              </a:r>
              <a:endParaRPr lang="en-US" altLang="zh-CN" sz="2400" kern="0" dirty="0"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3478175" y="2796825"/>
              <a:ext cx="2230581" cy="328124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  <a:tileRect/>
            </a:gra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69" name="任意多边形 68"/>
            <p:cNvSpPr/>
            <p:nvPr/>
          </p:nvSpPr>
          <p:spPr>
            <a:xfrm rot="220083" flipV="1">
              <a:off x="3565059" y="1794408"/>
              <a:ext cx="2056813" cy="2343985"/>
            </a:xfrm>
            <a:custGeom>
              <a:avLst/>
              <a:gdLst>
                <a:gd name="connsiteX0" fmla="*/ 853187 w 1822997"/>
                <a:gd name="connsiteY0" fmla="*/ 2075918 h 2077817"/>
                <a:gd name="connsiteX1" fmla="*/ 1821098 w 1822997"/>
                <a:gd name="connsiteY1" fmla="*/ 1224630 h 2077817"/>
                <a:gd name="connsiteX2" fmla="*/ 1595915 w 1822997"/>
                <a:gd name="connsiteY2" fmla="*/ 564367 h 2077817"/>
                <a:gd name="connsiteX3" fmla="*/ 1565165 w 1822997"/>
                <a:gd name="connsiteY3" fmla="*/ 535497 h 2077817"/>
                <a:gd name="connsiteX4" fmla="*/ 1569236 w 1822997"/>
                <a:gd name="connsiteY4" fmla="*/ 535497 h 2077817"/>
                <a:gd name="connsiteX5" fmla="*/ 1179999 w 1822997"/>
                <a:gd name="connsiteY5" fmla="*/ 0 h 2077817"/>
                <a:gd name="connsiteX6" fmla="*/ 1179999 w 1822997"/>
                <a:gd name="connsiteY6" fmla="*/ 296114 h 2077817"/>
                <a:gd name="connsiteX7" fmla="*/ 1151942 w 1822997"/>
                <a:gd name="connsiteY7" fmla="*/ 286950 h 2077817"/>
                <a:gd name="connsiteX8" fmla="*/ 969810 w 1822997"/>
                <a:gd name="connsiteY8" fmla="*/ 256719 h 2077817"/>
                <a:gd name="connsiteX9" fmla="*/ 1899 w 1822997"/>
                <a:gd name="connsiteY9" fmla="*/ 1108007 h 2077817"/>
                <a:gd name="connsiteX10" fmla="*/ 853187 w 1822997"/>
                <a:gd name="connsiteY10" fmla="*/ 2075918 h 207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2997" h="2077817">
                  <a:moveTo>
                    <a:pt x="853187" y="2075918"/>
                  </a:moveTo>
                  <a:cubicBezTo>
                    <a:pt x="1355544" y="2108123"/>
                    <a:pt x="1788894" y="1726988"/>
                    <a:pt x="1821098" y="1224630"/>
                  </a:cubicBezTo>
                  <a:cubicBezTo>
                    <a:pt x="1837201" y="973451"/>
                    <a:pt x="1749968" y="739525"/>
                    <a:pt x="1595915" y="564367"/>
                  </a:cubicBezTo>
                  <a:lnTo>
                    <a:pt x="1565165" y="535497"/>
                  </a:lnTo>
                  <a:lnTo>
                    <a:pt x="1569236" y="535497"/>
                  </a:lnTo>
                  <a:lnTo>
                    <a:pt x="1179999" y="0"/>
                  </a:lnTo>
                  <a:lnTo>
                    <a:pt x="1179999" y="296114"/>
                  </a:lnTo>
                  <a:lnTo>
                    <a:pt x="1151942" y="286950"/>
                  </a:lnTo>
                  <a:cubicBezTo>
                    <a:pt x="1093506" y="271038"/>
                    <a:pt x="1032605" y="260744"/>
                    <a:pt x="969810" y="256719"/>
                  </a:cubicBezTo>
                  <a:cubicBezTo>
                    <a:pt x="467453" y="224514"/>
                    <a:pt x="34103" y="605649"/>
                    <a:pt x="1899" y="1108007"/>
                  </a:cubicBezTo>
                  <a:cubicBezTo>
                    <a:pt x="-30306" y="1610364"/>
                    <a:pt x="350829" y="2043713"/>
                    <a:pt x="853187" y="207591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70" name="任意多边形 69"/>
            <p:cNvSpPr/>
            <p:nvPr/>
          </p:nvSpPr>
          <p:spPr>
            <a:xfrm rot="1561616" flipV="1">
              <a:off x="3394632" y="1667435"/>
              <a:ext cx="2225569" cy="2606285"/>
            </a:xfrm>
            <a:custGeom>
              <a:avLst/>
              <a:gdLst>
                <a:gd name="connsiteX0" fmla="*/ 1654627 w 1971982"/>
                <a:gd name="connsiteY0" fmla="*/ 435884 h 2309950"/>
                <a:gd name="connsiteX1" fmla="*/ 1627837 w 1971982"/>
                <a:gd name="connsiteY1" fmla="*/ 511338 h 2309950"/>
                <a:gd name="connsiteX2" fmla="*/ 1612323 w 1971982"/>
                <a:gd name="connsiteY2" fmla="*/ 568286 h 2309950"/>
                <a:gd name="connsiteX3" fmla="*/ 1613421 w 1971982"/>
                <a:gd name="connsiteY3" fmla="*/ 569192 h 2309950"/>
                <a:gd name="connsiteX4" fmla="*/ 1579731 w 1971982"/>
                <a:gd name="connsiteY4" fmla="*/ 693415 h 2309950"/>
                <a:gd name="connsiteX5" fmla="*/ 1471406 w 1971982"/>
                <a:gd name="connsiteY5" fmla="*/ 604039 h 2309950"/>
                <a:gd name="connsiteX6" fmla="*/ 985991 w 1971982"/>
                <a:gd name="connsiteY6" fmla="*/ 455765 h 2309950"/>
                <a:gd name="connsiteX7" fmla="*/ 117797 w 1971982"/>
                <a:gd name="connsiteY7" fmla="*/ 1323959 h 2309950"/>
                <a:gd name="connsiteX8" fmla="*/ 985991 w 1971982"/>
                <a:gd name="connsiteY8" fmla="*/ 2192153 h 2309950"/>
                <a:gd name="connsiteX9" fmla="*/ 1854185 w 1971982"/>
                <a:gd name="connsiteY9" fmla="*/ 1323959 h 2309950"/>
                <a:gd name="connsiteX10" fmla="*/ 1785958 w 1971982"/>
                <a:gd name="connsiteY10" fmla="*/ 986019 h 2309950"/>
                <a:gd name="connsiteX11" fmla="*/ 1733048 w 1971982"/>
                <a:gd name="connsiteY11" fmla="*/ 743386 h 2309950"/>
                <a:gd name="connsiteX12" fmla="*/ 1730789 w 1971982"/>
                <a:gd name="connsiteY12" fmla="*/ 740648 h 2309950"/>
                <a:gd name="connsiteX13" fmla="*/ 1683912 w 1971982"/>
                <a:gd name="connsiteY13" fmla="*/ 514467 h 2309950"/>
                <a:gd name="connsiteX14" fmla="*/ 1654627 w 1971982"/>
                <a:gd name="connsiteY14" fmla="*/ 435884 h 2309950"/>
                <a:gd name="connsiteX15" fmla="*/ 1667513 w 1971982"/>
                <a:gd name="connsiteY15" fmla="*/ 2 h 2309950"/>
                <a:gd name="connsiteX16" fmla="*/ 1710514 w 1971982"/>
                <a:gd name="connsiteY16" fmla="*/ 20398 h 2309950"/>
                <a:gd name="connsiteX17" fmla="*/ 1921800 w 1971982"/>
                <a:gd name="connsiteY17" fmla="*/ 1015899 h 2309950"/>
                <a:gd name="connsiteX18" fmla="*/ 1927654 w 1971982"/>
                <a:gd name="connsiteY18" fmla="*/ 1030756 h 2309950"/>
                <a:gd name="connsiteX19" fmla="*/ 1971982 w 1971982"/>
                <a:gd name="connsiteY19" fmla="*/ 1323959 h 2309950"/>
                <a:gd name="connsiteX20" fmla="*/ 985991 w 1971982"/>
                <a:gd name="connsiteY20" fmla="*/ 2309950 h 2309950"/>
                <a:gd name="connsiteX21" fmla="*/ 0 w 1971982"/>
                <a:gd name="connsiteY21" fmla="*/ 1323959 h 2309950"/>
                <a:gd name="connsiteX22" fmla="*/ 985991 w 1971982"/>
                <a:gd name="connsiteY22" fmla="*/ 337968 h 2309950"/>
                <a:gd name="connsiteX23" fmla="*/ 1413459 w 1971982"/>
                <a:gd name="connsiteY23" fmla="*/ 435198 h 2309950"/>
                <a:gd name="connsiteX24" fmla="*/ 1505018 w 1971982"/>
                <a:gd name="connsiteY24" fmla="*/ 487824 h 2309950"/>
                <a:gd name="connsiteX25" fmla="*/ 1624512 w 1971982"/>
                <a:gd name="connsiteY25" fmla="*/ 23918 h 2309950"/>
                <a:gd name="connsiteX26" fmla="*/ 1667513 w 1971982"/>
                <a:gd name="connsiteY26" fmla="*/ 2 h 230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71982" h="2309950">
                  <a:moveTo>
                    <a:pt x="1654627" y="435884"/>
                  </a:moveTo>
                  <a:cubicBezTo>
                    <a:pt x="1648640" y="438530"/>
                    <a:pt x="1643069" y="466849"/>
                    <a:pt x="1627837" y="511338"/>
                  </a:cubicBezTo>
                  <a:lnTo>
                    <a:pt x="1612323" y="568286"/>
                  </a:lnTo>
                  <a:lnTo>
                    <a:pt x="1613421" y="569192"/>
                  </a:lnTo>
                  <a:lnTo>
                    <a:pt x="1579731" y="693415"/>
                  </a:lnTo>
                  <a:lnTo>
                    <a:pt x="1471406" y="604039"/>
                  </a:lnTo>
                  <a:cubicBezTo>
                    <a:pt x="1332842" y="510427"/>
                    <a:pt x="1165800" y="455765"/>
                    <a:pt x="985991" y="455765"/>
                  </a:cubicBezTo>
                  <a:cubicBezTo>
                    <a:pt x="506501" y="455765"/>
                    <a:pt x="117797" y="844469"/>
                    <a:pt x="117797" y="1323959"/>
                  </a:cubicBezTo>
                  <a:cubicBezTo>
                    <a:pt x="117797" y="1803449"/>
                    <a:pt x="506501" y="2192153"/>
                    <a:pt x="985991" y="2192153"/>
                  </a:cubicBezTo>
                  <a:cubicBezTo>
                    <a:pt x="1465481" y="2192153"/>
                    <a:pt x="1854185" y="1803449"/>
                    <a:pt x="1854185" y="1323959"/>
                  </a:cubicBezTo>
                  <a:cubicBezTo>
                    <a:pt x="1854185" y="1204087"/>
                    <a:pt x="1825128" y="1094651"/>
                    <a:pt x="1785958" y="986019"/>
                  </a:cubicBezTo>
                  <a:lnTo>
                    <a:pt x="1733048" y="743386"/>
                  </a:lnTo>
                  <a:lnTo>
                    <a:pt x="1730789" y="740648"/>
                  </a:lnTo>
                  <a:lnTo>
                    <a:pt x="1683912" y="514467"/>
                  </a:lnTo>
                  <a:cubicBezTo>
                    <a:pt x="1667018" y="456264"/>
                    <a:pt x="1660615" y="433237"/>
                    <a:pt x="1654627" y="435884"/>
                  </a:cubicBezTo>
                  <a:close/>
                  <a:moveTo>
                    <a:pt x="1667513" y="2"/>
                  </a:moveTo>
                  <a:cubicBezTo>
                    <a:pt x="1686385" y="-151"/>
                    <a:pt x="1705257" y="7083"/>
                    <a:pt x="1710514" y="20398"/>
                  </a:cubicBezTo>
                  <a:lnTo>
                    <a:pt x="1921800" y="1015899"/>
                  </a:lnTo>
                  <a:lnTo>
                    <a:pt x="1927654" y="1030756"/>
                  </a:lnTo>
                  <a:cubicBezTo>
                    <a:pt x="1956463" y="1123379"/>
                    <a:pt x="1971982" y="1221857"/>
                    <a:pt x="1971982" y="1323959"/>
                  </a:cubicBezTo>
                  <a:cubicBezTo>
                    <a:pt x="1971982" y="1868507"/>
                    <a:pt x="1530539" y="2309950"/>
                    <a:pt x="985991" y="2309950"/>
                  </a:cubicBezTo>
                  <a:cubicBezTo>
                    <a:pt x="441443" y="2309950"/>
                    <a:pt x="0" y="1868507"/>
                    <a:pt x="0" y="1323959"/>
                  </a:cubicBezTo>
                  <a:cubicBezTo>
                    <a:pt x="0" y="779411"/>
                    <a:pt x="441443" y="337968"/>
                    <a:pt x="985991" y="337968"/>
                  </a:cubicBezTo>
                  <a:cubicBezTo>
                    <a:pt x="1139145" y="337968"/>
                    <a:pt x="1284143" y="372887"/>
                    <a:pt x="1413459" y="435198"/>
                  </a:cubicBezTo>
                  <a:lnTo>
                    <a:pt x="1505018" y="487824"/>
                  </a:lnTo>
                  <a:lnTo>
                    <a:pt x="1624512" y="23918"/>
                  </a:lnTo>
                  <a:cubicBezTo>
                    <a:pt x="1629768" y="7692"/>
                    <a:pt x="1648641" y="154"/>
                    <a:pt x="1667513" y="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71" name="文本框 20"/>
            <p:cNvSpPr txBox="1"/>
            <p:nvPr/>
          </p:nvSpPr>
          <p:spPr>
            <a:xfrm>
              <a:off x="3895887" y="2603024"/>
              <a:ext cx="1538850" cy="44941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zh-CN" sz="2800" kern="0" dirty="0">
                  <a:latin typeface="+mj-ea"/>
                  <a:ea typeface="+mj-ea"/>
                  <a:cs typeface="Arial" pitchFamily="34" charset="0"/>
                </a:rPr>
                <a:t>Revenue</a:t>
              </a:r>
            </a:p>
          </p:txBody>
        </p:sp>
        <p:sp>
          <p:nvSpPr>
            <p:cNvPr id="72" name="_text"/>
            <p:cNvSpPr txBox="1">
              <a:spLocks/>
            </p:cNvSpPr>
            <p:nvPr/>
          </p:nvSpPr>
          <p:spPr bwMode="gray">
            <a:xfrm>
              <a:off x="3566729" y="4938657"/>
              <a:ext cx="2053472" cy="705033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 algn="ctr">
                <a:lnSpc>
                  <a:spcPct val="95000"/>
                </a:lnSpc>
                <a:spcAft>
                  <a:spcPts val="800"/>
                </a:spcAft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  <a:cs typeface="Arial" pitchFamily="34" charset="0"/>
                </a:rPr>
                <a:t>Annual Sales $6.5 </a:t>
              </a:r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  <a:cs typeface="Arial" pitchFamily="34" charset="0"/>
                </a:rPr>
                <a:t>billion </a:t>
              </a:r>
            </a:p>
          </p:txBody>
        </p:sp>
        <p:sp>
          <p:nvSpPr>
            <p:cNvPr id="73" name="_text"/>
            <p:cNvSpPr txBox="1">
              <a:spLocks/>
            </p:cNvSpPr>
            <p:nvPr/>
          </p:nvSpPr>
          <p:spPr bwMode="gray">
            <a:xfrm>
              <a:off x="6168240" y="4938657"/>
              <a:ext cx="2053471" cy="705033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 algn="ctr">
                <a:lnSpc>
                  <a:spcPct val="95000"/>
                </a:lnSpc>
                <a:spcAft>
                  <a:spcPts val="800"/>
                </a:spcAft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  <a:cs typeface="Arial" pitchFamily="34" charset="0"/>
                </a:rPr>
                <a:t>Over </a:t>
              </a:r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  <a:cs typeface="Arial" pitchFamily="34" charset="0"/>
                </a:rPr>
                <a:t>30,000</a:t>
              </a:r>
              <a:endParaRPr lang="en-US" altLang="zh-CN" sz="2400" dirty="0">
                <a:solidFill>
                  <a:schemeClr val="bg1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7" name="Picture 73" descr="TIANMA Profile---Industrial V2 拷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1265" name="组合 159"/>
          <p:cNvGrpSpPr>
            <a:grpSpLocks/>
          </p:cNvGrpSpPr>
          <p:nvPr/>
        </p:nvGrpSpPr>
        <p:grpSpPr bwMode="auto">
          <a:xfrm>
            <a:off x="95250" y="2090738"/>
            <a:ext cx="8916988" cy="3525837"/>
            <a:chOff x="94947" y="2090174"/>
            <a:chExt cx="8917751" cy="3526843"/>
          </a:xfrm>
        </p:grpSpPr>
        <p:sp>
          <p:nvSpPr>
            <p:cNvPr id="161" name="Nedadgående pil 90"/>
            <p:cNvSpPr>
              <a:spLocks noChangeArrowheads="1"/>
            </p:cNvSpPr>
            <p:nvPr/>
          </p:nvSpPr>
          <p:spPr bwMode="auto">
            <a:xfrm>
              <a:off x="372784" y="3176334"/>
              <a:ext cx="207980" cy="209610"/>
            </a:xfrm>
            <a:prstGeom prst="downArrow">
              <a:avLst>
                <a:gd name="adj1" fmla="val 50000"/>
                <a:gd name="adj2" fmla="val 50004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-342900" algn="ctr" defTabSz="457200" fontAlgn="auto">
                <a:spcBef>
                  <a:spcPts val="0"/>
                </a:spcBef>
                <a:spcAft>
                  <a:spcPts val="0"/>
                </a:spcAft>
                <a:buFont typeface="Calibri" pitchFamily="34" charset="0"/>
                <a:buAutoNum type="arabicPeriod"/>
                <a:defRPr/>
              </a:pPr>
              <a:endParaRPr 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MS PGothic" pitchFamily="34" charset="-128"/>
              </a:endParaRPr>
            </a:p>
          </p:txBody>
        </p:sp>
        <p:sp>
          <p:nvSpPr>
            <p:cNvPr id="162" name="Nedadgående pil 92"/>
            <p:cNvSpPr>
              <a:spLocks noChangeArrowheads="1"/>
            </p:cNvSpPr>
            <p:nvPr/>
          </p:nvSpPr>
          <p:spPr bwMode="auto">
            <a:xfrm>
              <a:off x="1488891" y="3176334"/>
              <a:ext cx="207981" cy="209610"/>
            </a:xfrm>
            <a:prstGeom prst="downArrow">
              <a:avLst>
                <a:gd name="adj1" fmla="val 50000"/>
                <a:gd name="adj2" fmla="val 50002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-342900" algn="ctr" defTabSz="457200" fontAlgn="auto">
                <a:spcBef>
                  <a:spcPts val="0"/>
                </a:spcBef>
                <a:spcAft>
                  <a:spcPts val="0"/>
                </a:spcAft>
                <a:buFont typeface="Calibri" pitchFamily="34" charset="0"/>
                <a:buAutoNum type="arabicPeriod"/>
                <a:defRPr/>
              </a:pPr>
              <a:endParaRPr 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MS PGothic" pitchFamily="34" charset="-128"/>
              </a:endParaRPr>
            </a:p>
          </p:txBody>
        </p:sp>
        <p:sp>
          <p:nvSpPr>
            <p:cNvPr id="163" name="Nedadgående pil 94"/>
            <p:cNvSpPr>
              <a:spLocks noChangeArrowheads="1"/>
            </p:cNvSpPr>
            <p:nvPr/>
          </p:nvSpPr>
          <p:spPr bwMode="auto">
            <a:xfrm>
              <a:off x="3622674" y="3176334"/>
              <a:ext cx="206393" cy="209610"/>
            </a:xfrm>
            <a:prstGeom prst="downArrow">
              <a:avLst>
                <a:gd name="adj1" fmla="val 50000"/>
                <a:gd name="adj2" fmla="val 50002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-342900" algn="ctr" defTabSz="457200" fontAlgn="auto">
                <a:spcBef>
                  <a:spcPts val="0"/>
                </a:spcBef>
                <a:spcAft>
                  <a:spcPts val="0"/>
                </a:spcAft>
                <a:buFont typeface="Calibri" pitchFamily="34" charset="0"/>
                <a:buAutoNum type="arabicPeriod"/>
                <a:defRPr/>
              </a:pPr>
              <a:endParaRPr 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MS PGothic" pitchFamily="34" charset="-128"/>
              </a:endParaRPr>
            </a:p>
          </p:txBody>
        </p:sp>
        <p:sp>
          <p:nvSpPr>
            <p:cNvPr id="237" name="Nedadgående pil 96"/>
            <p:cNvSpPr>
              <a:spLocks noChangeArrowheads="1"/>
            </p:cNvSpPr>
            <p:nvPr/>
          </p:nvSpPr>
          <p:spPr bwMode="auto">
            <a:xfrm rot="10800000">
              <a:off x="899879" y="4378414"/>
              <a:ext cx="207980" cy="208022"/>
            </a:xfrm>
            <a:prstGeom prst="downArrow">
              <a:avLst>
                <a:gd name="adj1" fmla="val 50000"/>
                <a:gd name="adj2" fmla="val 50002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-342900" algn="ctr" defTabSz="457200" fontAlgn="auto">
                <a:spcBef>
                  <a:spcPts val="0"/>
                </a:spcBef>
                <a:spcAft>
                  <a:spcPts val="0"/>
                </a:spcAft>
                <a:buFont typeface="Calibri" pitchFamily="34" charset="0"/>
                <a:buAutoNum type="arabicPeriod"/>
                <a:defRPr/>
              </a:pPr>
              <a:endParaRPr 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MS PGothic" pitchFamily="34" charset="-128"/>
              </a:endParaRPr>
            </a:p>
          </p:txBody>
        </p:sp>
        <p:sp>
          <p:nvSpPr>
            <p:cNvPr id="238" name="Nedadgående pil 99"/>
            <p:cNvSpPr>
              <a:spLocks noChangeArrowheads="1"/>
            </p:cNvSpPr>
            <p:nvPr/>
          </p:nvSpPr>
          <p:spPr bwMode="auto">
            <a:xfrm rot="10800000">
              <a:off x="4194223" y="4378414"/>
              <a:ext cx="204806" cy="208022"/>
            </a:xfrm>
            <a:prstGeom prst="downArrow">
              <a:avLst>
                <a:gd name="adj1" fmla="val 50000"/>
                <a:gd name="adj2" fmla="val 50002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-342900" algn="ctr" defTabSz="457200" fontAlgn="auto">
                <a:spcBef>
                  <a:spcPts val="0"/>
                </a:spcBef>
                <a:spcAft>
                  <a:spcPts val="0"/>
                </a:spcAft>
                <a:buFont typeface="Calibri" pitchFamily="34" charset="0"/>
                <a:buAutoNum type="arabicPeriod"/>
                <a:defRPr/>
              </a:pPr>
              <a:endParaRPr 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MS PGothic" pitchFamily="34" charset="-128"/>
              </a:endParaRPr>
            </a:p>
          </p:txBody>
        </p:sp>
        <p:sp>
          <p:nvSpPr>
            <p:cNvPr id="239" name="Nedadgående pil 94"/>
            <p:cNvSpPr>
              <a:spLocks noChangeArrowheads="1"/>
            </p:cNvSpPr>
            <p:nvPr/>
          </p:nvSpPr>
          <p:spPr bwMode="auto">
            <a:xfrm>
              <a:off x="6931307" y="3176334"/>
              <a:ext cx="204806" cy="209610"/>
            </a:xfrm>
            <a:prstGeom prst="downArrow">
              <a:avLst>
                <a:gd name="adj1" fmla="val 50000"/>
                <a:gd name="adj2" fmla="val 50002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-342900" algn="ctr" defTabSz="457200" fontAlgn="auto">
                <a:spcBef>
                  <a:spcPts val="0"/>
                </a:spcBef>
                <a:spcAft>
                  <a:spcPts val="0"/>
                </a:spcAft>
                <a:buFont typeface="Calibri" pitchFamily="34" charset="0"/>
                <a:buAutoNum type="arabicPeriod"/>
                <a:defRPr/>
              </a:pPr>
              <a:endParaRPr 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MS PGothic" pitchFamily="34" charset="-128"/>
              </a:endParaRPr>
            </a:p>
          </p:txBody>
        </p:sp>
        <p:grpSp>
          <p:nvGrpSpPr>
            <p:cNvPr id="240" name="组合 77"/>
            <p:cNvGrpSpPr/>
            <p:nvPr/>
          </p:nvGrpSpPr>
          <p:grpSpPr>
            <a:xfrm>
              <a:off x="94947" y="2091640"/>
              <a:ext cx="1044000" cy="932385"/>
              <a:chOff x="-10891" y="1386535"/>
              <a:chExt cx="1728000" cy="168142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13" name="Rektangel 82"/>
              <p:cNvSpPr>
                <a:spLocks noChangeArrowheads="1"/>
              </p:cNvSpPr>
              <p:nvPr/>
            </p:nvSpPr>
            <p:spPr bwMode="auto">
              <a:xfrm>
                <a:off x="-10891" y="2535721"/>
                <a:ext cx="1728000" cy="5322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lIns="36000" rIns="36000" anchor="ctr" anchorCtr="1"/>
              <a:lstStyle/>
              <a:p>
                <a:pPr algn="ctr" defTabSz="801688">
                  <a:defRPr/>
                </a:pP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Tianma </a:t>
                </a: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founded </a:t>
                </a: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in </a:t>
                </a: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Shenzhen</a:t>
                </a:r>
                <a:endParaRPr lang="en-US" altLang="zh-CN" sz="700" noProof="1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endParaRPr>
              </a:p>
            </p:txBody>
          </p:sp>
          <p:pic>
            <p:nvPicPr>
              <p:cNvPr id="314" name="图片 3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/>
                </a:extLst>
              </a:blip>
              <a:stretch>
                <a:fillRect/>
              </a:stretch>
            </p:blipFill>
            <p:spPr>
              <a:xfrm>
                <a:off x="-10891" y="1386535"/>
                <a:ext cx="1728000" cy="1152000"/>
              </a:xfrm>
              <a:prstGeom prst="rect">
                <a:avLst/>
              </a:prstGeom>
            </p:spPr>
          </p:pic>
        </p:grpSp>
        <p:grpSp>
          <p:nvGrpSpPr>
            <p:cNvPr id="241" name="组合 98"/>
            <p:cNvGrpSpPr/>
            <p:nvPr/>
          </p:nvGrpSpPr>
          <p:grpSpPr>
            <a:xfrm>
              <a:off x="194961" y="4633545"/>
              <a:ext cx="1044000" cy="978332"/>
              <a:chOff x="1218675" y="4177509"/>
              <a:chExt cx="1728000" cy="173829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11" name="Rektangel 95"/>
              <p:cNvSpPr>
                <a:spLocks noChangeArrowheads="1"/>
              </p:cNvSpPr>
              <p:nvPr/>
            </p:nvSpPr>
            <p:spPr bwMode="auto">
              <a:xfrm>
                <a:off x="1218675" y="4177509"/>
                <a:ext cx="1728000" cy="5862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lIns="36000" rIns="36000" anchor="ctr" anchorCtr="1"/>
              <a:lstStyle/>
              <a:p>
                <a:pPr algn="ctr" defTabSz="801688">
                  <a:defRPr/>
                </a:pP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Tianma </a:t>
                </a: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listed </a:t>
                </a: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on the Shenshen Stock </a:t>
                </a: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Exchange</a:t>
                </a:r>
                <a:endParaRPr lang="en-US" altLang="zh-CN" sz="700" noProof="1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endParaRPr>
              </a:p>
            </p:txBody>
          </p:sp>
          <p:pic>
            <p:nvPicPr>
              <p:cNvPr id="312" name="图片 3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/>
                </a:extLst>
              </a:blip>
              <a:stretch>
                <a:fillRect/>
              </a:stretch>
            </p:blipFill>
            <p:spPr>
              <a:xfrm>
                <a:off x="1218675" y="4763802"/>
                <a:ext cx="1728000" cy="1152000"/>
              </a:xfrm>
              <a:prstGeom prst="rect">
                <a:avLst/>
              </a:prstGeom>
            </p:spPr>
          </p:pic>
        </p:grpSp>
        <p:grpSp>
          <p:nvGrpSpPr>
            <p:cNvPr id="242" name="组合 101"/>
            <p:cNvGrpSpPr/>
            <p:nvPr/>
          </p:nvGrpSpPr>
          <p:grpSpPr>
            <a:xfrm>
              <a:off x="1219769" y="2091640"/>
              <a:ext cx="1044000" cy="932385"/>
              <a:chOff x="2448241" y="1386535"/>
              <a:chExt cx="1728015" cy="168142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09" name="Rektangel 91"/>
              <p:cNvSpPr>
                <a:spLocks noChangeArrowheads="1"/>
              </p:cNvSpPr>
              <p:nvPr/>
            </p:nvSpPr>
            <p:spPr bwMode="auto">
              <a:xfrm>
                <a:off x="2448241" y="2535721"/>
                <a:ext cx="1727999" cy="5322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lIns="36000" rIns="36000" anchor="ctr" anchorCtr="1"/>
              <a:lstStyle/>
              <a:p>
                <a:pPr algn="ctr" defTabSz="801688">
                  <a:defRPr/>
                </a:pP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Shanghai Tianma  </a:t>
                </a: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founded</a:t>
                </a:r>
                <a:endParaRPr lang="en-US" altLang="zh-CN" sz="700" noProof="1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endParaRPr>
              </a:p>
            </p:txBody>
          </p:sp>
          <p:pic>
            <p:nvPicPr>
              <p:cNvPr id="310" name="图片 30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/>
                </a:extLst>
              </a:blip>
              <a:stretch>
                <a:fillRect/>
              </a:stretch>
            </p:blipFill>
            <p:spPr>
              <a:xfrm>
                <a:off x="2448256" y="1386535"/>
                <a:ext cx="1728000" cy="1152000"/>
              </a:xfrm>
              <a:prstGeom prst="rect">
                <a:avLst/>
              </a:prstGeom>
            </p:spPr>
          </p:pic>
        </p:grpSp>
        <p:grpSp>
          <p:nvGrpSpPr>
            <p:cNvPr id="243" name="组合 104"/>
            <p:cNvGrpSpPr/>
            <p:nvPr/>
          </p:nvGrpSpPr>
          <p:grpSpPr>
            <a:xfrm>
              <a:off x="1288565" y="4633550"/>
              <a:ext cx="1044000" cy="978334"/>
              <a:chOff x="3527054" y="4177508"/>
              <a:chExt cx="1878753" cy="173829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07" name="Rektangel 98"/>
              <p:cNvSpPr>
                <a:spLocks noChangeArrowheads="1"/>
              </p:cNvSpPr>
              <p:nvPr/>
            </p:nvSpPr>
            <p:spPr bwMode="auto">
              <a:xfrm>
                <a:off x="3527220" y="4177508"/>
                <a:ext cx="1878587" cy="5862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lIns="36000" rIns="36000" anchor="ctr" anchorCtr="1"/>
              <a:lstStyle/>
              <a:p>
                <a:pPr algn="ctr" defTabSz="801688">
                  <a:defRPr/>
                </a:pPr>
                <a:r>
                  <a:rPr lang="en-US" altLang="zh-CN" sz="6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The production line  of Shenzhen </a:t>
                </a:r>
                <a:r>
                  <a:rPr lang="en-US" altLang="zh-CN" sz="6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Tianma </a:t>
                </a:r>
                <a:r>
                  <a:rPr lang="en-US" altLang="zh-CN" sz="6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put into </a:t>
                </a:r>
                <a:r>
                  <a:rPr lang="en-US" altLang="zh-CN" sz="6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operation</a:t>
                </a:r>
                <a:endParaRPr lang="en-US" altLang="zh-CN" sz="600" noProof="1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endParaRPr>
              </a:p>
            </p:txBody>
          </p:sp>
          <p:pic>
            <p:nvPicPr>
              <p:cNvPr id="308" name="图片 30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/>
                </a:extLst>
              </a:blip>
              <a:stretch>
                <a:fillRect/>
              </a:stretch>
            </p:blipFill>
            <p:spPr>
              <a:xfrm>
                <a:off x="3527054" y="4763801"/>
                <a:ext cx="1878670" cy="1152001"/>
              </a:xfrm>
              <a:prstGeom prst="rect">
                <a:avLst/>
              </a:prstGeom>
            </p:spPr>
          </p:pic>
        </p:grpSp>
        <p:grpSp>
          <p:nvGrpSpPr>
            <p:cNvPr id="244" name="组合 107"/>
            <p:cNvGrpSpPr/>
            <p:nvPr/>
          </p:nvGrpSpPr>
          <p:grpSpPr>
            <a:xfrm>
              <a:off x="2344591" y="2091640"/>
              <a:ext cx="1044000" cy="932385"/>
              <a:chOff x="4907373" y="1386535"/>
              <a:chExt cx="1728030" cy="168142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05" name="Rektangel 93"/>
              <p:cNvSpPr>
                <a:spLocks noChangeArrowheads="1"/>
              </p:cNvSpPr>
              <p:nvPr/>
            </p:nvSpPr>
            <p:spPr bwMode="auto">
              <a:xfrm>
                <a:off x="4907373" y="2535721"/>
                <a:ext cx="1728000" cy="5322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lIns="36000" rIns="36000" anchor="ctr" anchorCtr="1"/>
              <a:lstStyle/>
              <a:p>
                <a:pPr algn="ctr" defTabSz="801688">
                  <a:defRPr/>
                </a:pP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Chengdu Tianma  </a:t>
                </a: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established</a:t>
                </a:r>
                <a:endParaRPr lang="en-US" altLang="zh-CN" sz="700" noProof="1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endParaRPr>
              </a:p>
            </p:txBody>
          </p:sp>
          <p:pic>
            <p:nvPicPr>
              <p:cNvPr id="306" name="图片 30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/>
                </a:extLst>
              </a:blip>
              <a:stretch>
                <a:fillRect/>
              </a:stretch>
            </p:blipFill>
            <p:spPr>
              <a:xfrm>
                <a:off x="4907403" y="1386535"/>
                <a:ext cx="1728000" cy="1152000"/>
              </a:xfrm>
              <a:prstGeom prst="rect">
                <a:avLst/>
              </a:prstGeom>
            </p:spPr>
          </p:pic>
        </p:grpSp>
        <p:grpSp>
          <p:nvGrpSpPr>
            <p:cNvPr id="245" name="组合 110"/>
            <p:cNvGrpSpPr/>
            <p:nvPr/>
          </p:nvGrpSpPr>
          <p:grpSpPr>
            <a:xfrm>
              <a:off x="2382169" y="4633545"/>
              <a:ext cx="1044000" cy="978332"/>
              <a:chOff x="6136773" y="4177508"/>
              <a:chExt cx="1728166" cy="173829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03" name="Rektangel 100"/>
              <p:cNvSpPr>
                <a:spLocks noChangeArrowheads="1"/>
              </p:cNvSpPr>
              <p:nvPr/>
            </p:nvSpPr>
            <p:spPr bwMode="auto">
              <a:xfrm>
                <a:off x="6136939" y="4177508"/>
                <a:ext cx="1728000" cy="58629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lIns="36000" rIns="36000" anchor="ctr" anchorCtr="1"/>
              <a:lstStyle/>
              <a:p>
                <a:pPr algn="ctr" defTabSz="801688">
                  <a:defRPr/>
                </a:pP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Wuhan </a:t>
                </a: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Tianma established</a:t>
                </a:r>
                <a:endParaRPr lang="en-US" altLang="zh-CN" sz="700" noProof="1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endParaRPr>
              </a:p>
            </p:txBody>
          </p:sp>
          <p:pic>
            <p:nvPicPr>
              <p:cNvPr id="304" name="图片 30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/>
                </a:extLst>
              </a:blip>
              <a:stretch>
                <a:fillRect/>
              </a:stretch>
            </p:blipFill>
            <p:spPr>
              <a:xfrm>
                <a:off x="6136773" y="4763802"/>
                <a:ext cx="1728000" cy="1152000"/>
              </a:xfrm>
              <a:prstGeom prst="rect">
                <a:avLst/>
              </a:prstGeom>
            </p:spPr>
          </p:pic>
        </p:grpSp>
        <p:grpSp>
          <p:nvGrpSpPr>
            <p:cNvPr id="246" name="组合 113"/>
            <p:cNvGrpSpPr/>
            <p:nvPr/>
          </p:nvGrpSpPr>
          <p:grpSpPr>
            <a:xfrm>
              <a:off x="3469413" y="2091640"/>
              <a:ext cx="1044000" cy="932385"/>
              <a:chOff x="7366506" y="1386535"/>
              <a:chExt cx="1728044" cy="168142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01" name="Rektangel 93"/>
              <p:cNvSpPr>
                <a:spLocks noChangeArrowheads="1"/>
              </p:cNvSpPr>
              <p:nvPr/>
            </p:nvSpPr>
            <p:spPr bwMode="auto">
              <a:xfrm>
                <a:off x="7366506" y="2535721"/>
                <a:ext cx="1728000" cy="5322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lIns="36000" rIns="36000" anchor="ctr" anchorCtr="1"/>
              <a:lstStyle/>
              <a:p>
                <a:pPr algn="ctr" defTabSz="801688">
                  <a:defRPr/>
                </a:pP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To be the trustee of Shanghai </a:t>
                </a: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AVIC</a:t>
                </a:r>
                <a:endParaRPr lang="en-US" altLang="zh-CN" sz="700" noProof="1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endParaRPr>
              </a:p>
            </p:txBody>
          </p:sp>
          <p:pic>
            <p:nvPicPr>
              <p:cNvPr id="302" name="图片 30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/>
                </a:extLst>
              </a:blip>
              <a:stretch>
                <a:fillRect/>
              </a:stretch>
            </p:blipFill>
            <p:spPr>
              <a:xfrm>
                <a:off x="7366550" y="1386535"/>
                <a:ext cx="1728000" cy="1152000"/>
              </a:xfrm>
              <a:prstGeom prst="rect">
                <a:avLst/>
              </a:prstGeom>
            </p:spPr>
          </p:pic>
        </p:grpSp>
        <p:sp>
          <p:nvSpPr>
            <p:cNvPr id="247" name="Nedadgående pil 94"/>
            <p:cNvSpPr>
              <a:spLocks noChangeArrowheads="1"/>
            </p:cNvSpPr>
            <p:nvPr/>
          </p:nvSpPr>
          <p:spPr bwMode="auto">
            <a:xfrm>
              <a:off x="5856478" y="3169982"/>
              <a:ext cx="207980" cy="208021"/>
            </a:xfrm>
            <a:prstGeom prst="downArrow">
              <a:avLst>
                <a:gd name="adj1" fmla="val 50000"/>
                <a:gd name="adj2" fmla="val 50002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-342900" algn="ctr" defTabSz="457200" fontAlgn="auto">
                <a:spcBef>
                  <a:spcPts val="0"/>
                </a:spcBef>
                <a:spcAft>
                  <a:spcPts val="0"/>
                </a:spcAft>
                <a:buFont typeface="Calibri" pitchFamily="34" charset="0"/>
                <a:buAutoNum type="arabicPeriod"/>
                <a:defRPr/>
              </a:pPr>
              <a:endParaRPr 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MS PGothic" pitchFamily="34" charset="-128"/>
              </a:endParaRPr>
            </a:p>
          </p:txBody>
        </p:sp>
        <p:sp>
          <p:nvSpPr>
            <p:cNvPr id="248" name="Nedadgående pil 94"/>
            <p:cNvSpPr>
              <a:spLocks noChangeArrowheads="1"/>
            </p:cNvSpPr>
            <p:nvPr/>
          </p:nvSpPr>
          <p:spPr bwMode="auto">
            <a:xfrm>
              <a:off x="4738782" y="3169982"/>
              <a:ext cx="207980" cy="208021"/>
            </a:xfrm>
            <a:prstGeom prst="downArrow">
              <a:avLst>
                <a:gd name="adj1" fmla="val 50000"/>
                <a:gd name="adj2" fmla="val 50002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-342900" algn="ctr" defTabSz="457200" fontAlgn="auto">
                <a:spcBef>
                  <a:spcPts val="0"/>
                </a:spcBef>
                <a:spcAft>
                  <a:spcPts val="0"/>
                </a:spcAft>
                <a:buFont typeface="Calibri" pitchFamily="34" charset="0"/>
                <a:buAutoNum type="arabicPeriod"/>
                <a:defRPr/>
              </a:pPr>
              <a:endParaRPr 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MS PGothic" pitchFamily="34" charset="-128"/>
              </a:endParaRPr>
            </a:p>
          </p:txBody>
        </p:sp>
        <p:sp>
          <p:nvSpPr>
            <p:cNvPr id="249" name="Nedadgående pil 94"/>
            <p:cNvSpPr>
              <a:spLocks noChangeArrowheads="1"/>
            </p:cNvSpPr>
            <p:nvPr/>
          </p:nvSpPr>
          <p:spPr bwMode="auto">
            <a:xfrm>
              <a:off x="2576422" y="3169982"/>
              <a:ext cx="206393" cy="208021"/>
            </a:xfrm>
            <a:prstGeom prst="downArrow">
              <a:avLst>
                <a:gd name="adj1" fmla="val 50000"/>
                <a:gd name="adj2" fmla="val 50002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-342900" algn="ctr" defTabSz="457200" fontAlgn="auto">
                <a:spcBef>
                  <a:spcPts val="0"/>
                </a:spcBef>
                <a:spcAft>
                  <a:spcPts val="0"/>
                </a:spcAft>
                <a:buFont typeface="Calibri" pitchFamily="34" charset="0"/>
                <a:buAutoNum type="arabicPeriod"/>
                <a:defRPr/>
              </a:pPr>
              <a:endParaRPr 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MS PGothic" pitchFamily="34" charset="-128"/>
              </a:endParaRPr>
            </a:p>
          </p:txBody>
        </p:sp>
        <p:sp>
          <p:nvSpPr>
            <p:cNvPr id="250" name="Nedadgående pil 96"/>
            <p:cNvSpPr>
              <a:spLocks noChangeArrowheads="1"/>
            </p:cNvSpPr>
            <p:nvPr/>
          </p:nvSpPr>
          <p:spPr bwMode="auto">
            <a:xfrm rot="10800000">
              <a:off x="2020750" y="4378414"/>
              <a:ext cx="207980" cy="208022"/>
            </a:xfrm>
            <a:prstGeom prst="downArrow">
              <a:avLst>
                <a:gd name="adj1" fmla="val 50000"/>
                <a:gd name="adj2" fmla="val 50002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-342900" algn="ctr" defTabSz="457200" fontAlgn="auto">
                <a:spcBef>
                  <a:spcPts val="0"/>
                </a:spcBef>
                <a:spcAft>
                  <a:spcPts val="0"/>
                </a:spcAft>
                <a:buFont typeface="Calibri" pitchFamily="34" charset="0"/>
                <a:buAutoNum type="arabicPeriod"/>
                <a:defRPr/>
              </a:pPr>
              <a:endParaRPr 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MS PGothic" pitchFamily="34" charset="-128"/>
              </a:endParaRPr>
            </a:p>
          </p:txBody>
        </p:sp>
        <p:sp>
          <p:nvSpPr>
            <p:cNvPr id="251" name="Nedadgående pil 96"/>
            <p:cNvSpPr>
              <a:spLocks noChangeArrowheads="1"/>
            </p:cNvSpPr>
            <p:nvPr/>
          </p:nvSpPr>
          <p:spPr bwMode="auto">
            <a:xfrm rot="10800000">
              <a:off x="3092403" y="4378414"/>
              <a:ext cx="206393" cy="208022"/>
            </a:xfrm>
            <a:prstGeom prst="downArrow">
              <a:avLst>
                <a:gd name="adj1" fmla="val 50000"/>
                <a:gd name="adj2" fmla="val 50002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-342900" algn="ctr" defTabSz="457200" fontAlgn="auto">
                <a:spcBef>
                  <a:spcPts val="0"/>
                </a:spcBef>
                <a:spcAft>
                  <a:spcPts val="0"/>
                </a:spcAft>
                <a:buFont typeface="Calibri" pitchFamily="34" charset="0"/>
                <a:buAutoNum type="arabicPeriod"/>
                <a:defRPr/>
              </a:pPr>
              <a:endParaRPr 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MS PGothic" pitchFamily="34" charset="-128"/>
              </a:endParaRPr>
            </a:p>
          </p:txBody>
        </p:sp>
        <p:sp>
          <p:nvSpPr>
            <p:cNvPr id="252" name="Nedadgående pil 99"/>
            <p:cNvSpPr>
              <a:spLocks noChangeArrowheads="1"/>
            </p:cNvSpPr>
            <p:nvPr/>
          </p:nvSpPr>
          <p:spPr bwMode="auto">
            <a:xfrm rot="10800000">
              <a:off x="5313506" y="4378414"/>
              <a:ext cx="207980" cy="208022"/>
            </a:xfrm>
            <a:prstGeom prst="downArrow">
              <a:avLst>
                <a:gd name="adj1" fmla="val 50000"/>
                <a:gd name="adj2" fmla="val 50002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-342900" algn="ctr" defTabSz="457200" fontAlgn="auto">
                <a:spcBef>
                  <a:spcPts val="0"/>
                </a:spcBef>
                <a:spcAft>
                  <a:spcPts val="0"/>
                </a:spcAft>
                <a:buFont typeface="Calibri" pitchFamily="34" charset="0"/>
                <a:buAutoNum type="arabicPeriod"/>
                <a:defRPr/>
              </a:pPr>
              <a:endParaRPr 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MS PGothic" pitchFamily="34" charset="-128"/>
              </a:endParaRPr>
            </a:p>
          </p:txBody>
        </p:sp>
        <p:sp>
          <p:nvSpPr>
            <p:cNvPr id="253" name="Nedadgående pil 40"/>
            <p:cNvSpPr>
              <a:spLocks noChangeArrowheads="1"/>
            </p:cNvSpPr>
            <p:nvPr/>
          </p:nvSpPr>
          <p:spPr bwMode="auto">
            <a:xfrm rot="10800000">
              <a:off x="7466341" y="4378414"/>
              <a:ext cx="207980" cy="208022"/>
            </a:xfrm>
            <a:prstGeom prst="downArrow">
              <a:avLst>
                <a:gd name="adj1" fmla="val 50000"/>
                <a:gd name="adj2" fmla="val 50002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-342900" algn="ctr" defTabSz="457200" fontAlgn="auto">
                <a:spcBef>
                  <a:spcPts val="0"/>
                </a:spcBef>
                <a:spcAft>
                  <a:spcPts val="0"/>
                </a:spcAft>
                <a:buFont typeface="Calibri" pitchFamily="34" charset="0"/>
                <a:buAutoNum type="arabicPeriod"/>
                <a:defRPr/>
              </a:pPr>
              <a:endParaRPr lang="zh-CN" sz="1600" noProof="1">
                <a:solidFill>
                  <a:srgbClr val="FFFFFF"/>
                </a:solidFill>
                <a:latin typeface="微软雅黑" panose="020B0503020204020204" pitchFamily="34" charset="-122"/>
                <a:ea typeface="MS PGothic" pitchFamily="34" charset="-128"/>
              </a:endParaRPr>
            </a:p>
          </p:txBody>
        </p:sp>
        <p:grpSp>
          <p:nvGrpSpPr>
            <p:cNvPr id="11289" name="组合 123"/>
            <p:cNvGrpSpPr>
              <a:grpSpLocks/>
            </p:cNvGrpSpPr>
            <p:nvPr/>
          </p:nvGrpSpPr>
          <p:grpSpPr bwMode="auto">
            <a:xfrm>
              <a:off x="3475773" y="4633547"/>
              <a:ext cx="1044000" cy="965616"/>
              <a:chOff x="8595822" y="4199792"/>
              <a:chExt cx="1728167" cy="1716010"/>
            </a:xfrm>
          </p:grpSpPr>
          <p:sp>
            <p:nvSpPr>
              <p:cNvPr id="299" name="矩形 298"/>
              <p:cNvSpPr>
                <a:spLocks noChangeAspect="1"/>
              </p:cNvSpPr>
              <p:nvPr/>
            </p:nvSpPr>
            <p:spPr bwMode="auto">
              <a:xfrm>
                <a:off x="8594582" y="4765123"/>
                <a:ext cx="1729266" cy="1151365"/>
              </a:xfrm>
              <a:prstGeom prst="rect">
                <a:avLst/>
              </a:prstGeom>
              <a:blipFill dpi="0" rotWithShape="1">
                <a:blip r:embed="rId10">
                  <a:extLst>
                    <a:ext uri="{28A0092B-C50C-407E-A947-70E740481C1C}"/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7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0" name="Rektangel 100"/>
              <p:cNvSpPr>
                <a:spLocks noChangeArrowheads="1"/>
              </p:cNvSpPr>
              <p:nvPr/>
            </p:nvSpPr>
            <p:spPr bwMode="auto">
              <a:xfrm>
                <a:off x="8594582" y="4200729"/>
                <a:ext cx="1729266" cy="56439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lIns="36000" rIns="36000" anchor="ctr" anchorCtr="1"/>
              <a:lstStyle/>
              <a:p>
                <a:pPr algn="ctr" defTabSz="801688">
                  <a:defRPr/>
                </a:pP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Shanghai Tianma 4.5 amoled pilot</a:t>
                </a: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 line kicked off</a:t>
                </a:r>
                <a:endParaRPr lang="en-US" altLang="zh-CN" sz="700" noProof="1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endParaRPr>
              </a:p>
            </p:txBody>
          </p:sp>
        </p:grpSp>
        <p:grpSp>
          <p:nvGrpSpPr>
            <p:cNvPr id="11290" name="组合 126"/>
            <p:cNvGrpSpPr>
              <a:grpSpLocks/>
            </p:cNvGrpSpPr>
            <p:nvPr/>
          </p:nvGrpSpPr>
          <p:grpSpPr bwMode="auto">
            <a:xfrm>
              <a:off x="4569377" y="4633547"/>
              <a:ext cx="1044000" cy="965616"/>
              <a:chOff x="11054871" y="4199792"/>
              <a:chExt cx="1728084" cy="1716010"/>
            </a:xfrm>
          </p:grpSpPr>
          <p:pic>
            <p:nvPicPr>
              <p:cNvPr id="11332" name="图片 127"/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11054871" y="4763802"/>
                <a:ext cx="1728000" cy="115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8" name="Rektangel 100"/>
              <p:cNvSpPr>
                <a:spLocks noChangeArrowheads="1"/>
              </p:cNvSpPr>
              <p:nvPr/>
            </p:nvSpPr>
            <p:spPr bwMode="auto">
              <a:xfrm>
                <a:off x="11054090" y="4200729"/>
                <a:ext cx="1729183" cy="56439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lIns="36000" rIns="36000" anchor="ctr" anchorCtr="1"/>
              <a:lstStyle/>
              <a:p>
                <a:pPr algn="ctr" defTabSz="801688">
                  <a:defRPr/>
                </a:pP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To be the trustee of </a:t>
                </a: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NLT</a:t>
                </a:r>
                <a:endParaRPr lang="en-US" altLang="zh-CN" sz="700" noProof="1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endParaRPr>
              </a:p>
            </p:txBody>
          </p:sp>
        </p:grpSp>
        <p:grpSp>
          <p:nvGrpSpPr>
            <p:cNvPr id="11291" name="组合 129"/>
            <p:cNvGrpSpPr>
              <a:grpSpLocks/>
            </p:cNvGrpSpPr>
            <p:nvPr/>
          </p:nvGrpSpPr>
          <p:grpSpPr bwMode="auto">
            <a:xfrm>
              <a:off x="5662981" y="4633547"/>
              <a:ext cx="1044000" cy="965616"/>
              <a:chOff x="13513922" y="4199792"/>
              <a:chExt cx="1728000" cy="1716010"/>
            </a:xfrm>
          </p:grpSpPr>
          <p:pic>
            <p:nvPicPr>
              <p:cNvPr id="11330" name="图片 130"/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3513922" y="4763802"/>
                <a:ext cx="1728000" cy="115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6" name="Rektangel 100"/>
              <p:cNvSpPr>
                <a:spLocks noChangeArrowheads="1"/>
              </p:cNvSpPr>
              <p:nvPr/>
            </p:nvSpPr>
            <p:spPr bwMode="auto">
              <a:xfrm>
                <a:off x="13513599" y="4200729"/>
                <a:ext cx="1729099" cy="56439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lIns="36000" rIns="36000" anchor="ctr" anchorCtr="1"/>
              <a:lstStyle/>
              <a:p>
                <a:pPr algn="ctr" defTabSz="801688">
                  <a:defRPr/>
                </a:pPr>
                <a:r>
                  <a:rPr lang="en-US" altLang="zh-CN" sz="6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Shanghai Tianma OLED Technology Co., Ltd</a:t>
                </a:r>
                <a:r>
                  <a:rPr lang="en-US" altLang="zh-CN" sz="6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. founded</a:t>
                </a:r>
                <a:endParaRPr lang="en-US" altLang="zh-CN" sz="600" noProof="1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endParaRPr>
              </a:p>
            </p:txBody>
          </p:sp>
        </p:grpSp>
        <p:grpSp>
          <p:nvGrpSpPr>
            <p:cNvPr id="11292" name="组合 132"/>
            <p:cNvGrpSpPr>
              <a:grpSpLocks/>
            </p:cNvGrpSpPr>
            <p:nvPr/>
          </p:nvGrpSpPr>
          <p:grpSpPr bwMode="auto">
            <a:xfrm>
              <a:off x="4594235" y="2091670"/>
              <a:ext cx="1044000" cy="932354"/>
              <a:chOff x="9825697" y="1386535"/>
              <a:chExt cx="1729507" cy="1682041"/>
            </a:xfrm>
          </p:grpSpPr>
          <p:pic>
            <p:nvPicPr>
              <p:cNvPr id="11328" name="图片 133"/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9825697" y="1386535"/>
                <a:ext cx="1728000" cy="115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4" name="Rektangel 93"/>
              <p:cNvSpPr>
                <a:spLocks noChangeArrowheads="1"/>
              </p:cNvSpPr>
              <p:nvPr/>
            </p:nvSpPr>
            <p:spPr bwMode="auto">
              <a:xfrm>
                <a:off x="9828447" y="2535483"/>
                <a:ext cx="1727976" cy="53285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lIns="36000" rIns="36000" anchor="ctr" anchorCtr="1"/>
              <a:lstStyle/>
              <a:p>
                <a:pPr algn="ctr" defTabSz="801688">
                  <a:defRPr/>
                </a:pP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Xiamen Tianma </a:t>
                </a: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project kicked off</a:t>
                </a:r>
                <a:endParaRPr lang="en-US" altLang="zh-CN" sz="700" noProof="1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endParaRPr>
              </a:p>
            </p:txBody>
          </p:sp>
        </p:grpSp>
        <p:grpSp>
          <p:nvGrpSpPr>
            <p:cNvPr id="11293" name="组合 135"/>
            <p:cNvGrpSpPr>
              <a:grpSpLocks/>
            </p:cNvGrpSpPr>
            <p:nvPr/>
          </p:nvGrpSpPr>
          <p:grpSpPr bwMode="auto">
            <a:xfrm>
              <a:off x="5719057" y="2091670"/>
              <a:ext cx="1044000" cy="932354"/>
              <a:chOff x="12284843" y="1386535"/>
              <a:chExt cx="1728000" cy="1682041"/>
            </a:xfrm>
          </p:grpSpPr>
          <p:pic>
            <p:nvPicPr>
              <p:cNvPr id="11326" name="图片 136"/>
              <p:cNvPicPr>
                <a:picLocks noChangeAspect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12284843" y="1386535"/>
                <a:ext cx="1728000" cy="115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2" name="Rektangel 93"/>
              <p:cNvSpPr>
                <a:spLocks noChangeArrowheads="1"/>
              </p:cNvSpPr>
              <p:nvPr/>
            </p:nvSpPr>
            <p:spPr bwMode="auto">
              <a:xfrm>
                <a:off x="12283678" y="2535483"/>
                <a:ext cx="1729099" cy="53285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lIns="36000" rIns="36000" anchor="ctr" anchorCtr="1"/>
              <a:lstStyle/>
              <a:p>
                <a:pPr algn="ctr" defTabSz="801688">
                  <a:defRPr/>
                </a:pP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T</a:t>
                </a: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he </a:t>
                </a: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production line of </a:t>
                </a: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Xiamen Tianma finished</a:t>
                </a:r>
                <a:endParaRPr lang="en-US" altLang="zh-CN" sz="700" noProof="1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endParaRPr>
              </a:p>
            </p:txBody>
          </p:sp>
        </p:grpSp>
        <p:grpSp>
          <p:nvGrpSpPr>
            <p:cNvPr id="11294" name="组合 138"/>
            <p:cNvGrpSpPr>
              <a:grpSpLocks/>
            </p:cNvGrpSpPr>
            <p:nvPr/>
          </p:nvGrpSpPr>
          <p:grpSpPr bwMode="auto">
            <a:xfrm>
              <a:off x="6843879" y="2090297"/>
              <a:ext cx="1044000" cy="892677"/>
              <a:chOff x="14744411" y="1383721"/>
              <a:chExt cx="1976375" cy="1610796"/>
            </a:xfrm>
          </p:grpSpPr>
          <p:pic>
            <p:nvPicPr>
              <p:cNvPr id="11324" name="Picture 2" descr="C:\Users\XIAOWE~1\AppData\Local\Temp\ksohtml\wps_clip_image-11418.png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14744411" y="1383721"/>
                <a:ext cx="1976375" cy="11548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0" name="Rektangel 93"/>
              <p:cNvSpPr>
                <a:spLocks noChangeArrowheads="1"/>
              </p:cNvSpPr>
              <p:nvPr/>
            </p:nvSpPr>
            <p:spPr bwMode="auto">
              <a:xfrm>
                <a:off x="14744615" y="2535386"/>
                <a:ext cx="1977632" cy="4584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lIns="0" rIns="0" anchor="ctr" anchorCtr="1"/>
              <a:lstStyle/>
              <a:p>
                <a:pPr algn="ctr" defTabSz="801688">
                  <a:defRPr/>
                </a:pPr>
                <a:r>
                  <a:rPr lang="en-US" altLang="zh-CN" sz="6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Shanghai Tianma AM-OLED</a:t>
                </a:r>
                <a:r>
                  <a:rPr lang="zh-CN" altLang="en-US" sz="6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 </a:t>
                </a:r>
                <a:r>
                  <a:rPr lang="en-US" altLang="zh-CN" sz="6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project kicked off</a:t>
                </a:r>
                <a:endParaRPr lang="zh-CN" altLang="en-US" sz="600" noProof="1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260" name="Rectangle 135"/>
            <p:cNvSpPr>
              <a:spLocks noChangeArrowheads="1"/>
            </p:cNvSpPr>
            <p:nvPr/>
          </p:nvSpPr>
          <p:spPr bwMode="auto">
            <a:xfrm>
              <a:off x="182267" y="3933787"/>
              <a:ext cx="8603398" cy="428747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lumMod val="10000"/>
                  </a:schemeClr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rIns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dirty="0">
                <a:latin typeface="微软雅黑" panose="020B0503020204020204" pitchFamily="34" charset="-122"/>
                <a:ea typeface="MS PGothic" pitchFamily="34" charset="-128"/>
              </a:endParaRPr>
            </a:p>
          </p:txBody>
        </p:sp>
        <p:sp>
          <p:nvSpPr>
            <p:cNvPr id="261" name="Rectangle 445"/>
            <p:cNvSpPr>
              <a:spLocks noChangeArrowheads="1"/>
            </p:cNvSpPr>
            <p:nvPr/>
          </p:nvSpPr>
          <p:spPr bwMode="auto">
            <a:xfrm>
              <a:off x="730001" y="3532035"/>
              <a:ext cx="547735" cy="611361"/>
            </a:xfrm>
            <a:prstGeom prst="rect">
              <a:avLst/>
            </a:prstGeom>
            <a:gradFill rotWithShape="1">
              <a:gsLst>
                <a:gs pos="0">
                  <a:srgbClr val="235286"/>
                </a:gs>
                <a:gs pos="50000">
                  <a:srgbClr val="3679C1"/>
                </a:gs>
                <a:gs pos="100000">
                  <a:srgbClr val="4291E6"/>
                </a:gs>
              </a:gsLst>
              <a:lin ang="16200000" scaled="1"/>
            </a:gradFill>
            <a:ln w="19050">
              <a:solidFill>
                <a:srgbClr val="82B2E6"/>
              </a:solidFill>
              <a:round/>
              <a:headEnd/>
              <a:tailEnd/>
            </a:ln>
          </p:spPr>
          <p:txBody>
            <a:bodyPr lIns="0" rIns="0" anchor="ctr"/>
            <a:lstStyle>
              <a:lvl1pPr indent="-342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Mar.</a:t>
              </a:r>
            </a:p>
            <a:p>
              <a:pPr algn="ctr">
                <a:defRPr/>
              </a:pPr>
              <a:r>
                <a:rPr lang="zh-CN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1995</a:t>
              </a:r>
              <a:endParaRPr lang="zh-CN" altLang="zh-CN" sz="105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2" name="Rectangle 446"/>
            <p:cNvSpPr>
              <a:spLocks noChangeArrowheads="1"/>
            </p:cNvSpPr>
            <p:nvPr/>
          </p:nvSpPr>
          <p:spPr bwMode="auto">
            <a:xfrm>
              <a:off x="1277736" y="3532035"/>
              <a:ext cx="547734" cy="611361"/>
            </a:xfrm>
            <a:prstGeom prst="rect">
              <a:avLst/>
            </a:prstGeom>
            <a:gradFill rotWithShape="1">
              <a:gsLst>
                <a:gs pos="0">
                  <a:srgbClr val="235286"/>
                </a:gs>
                <a:gs pos="50000">
                  <a:srgbClr val="3679C1"/>
                </a:gs>
                <a:gs pos="100000">
                  <a:srgbClr val="4291E6"/>
                </a:gs>
              </a:gsLst>
              <a:lin ang="16200000" scaled="1"/>
            </a:gradFill>
            <a:ln w="19050">
              <a:solidFill>
                <a:srgbClr val="82B2E6"/>
              </a:solidFill>
              <a:round/>
              <a:headEnd/>
              <a:tailEnd/>
            </a:ln>
          </p:spPr>
          <p:txBody>
            <a:bodyPr lIns="0" rIns="0" anchor="ctr"/>
            <a:lstStyle>
              <a:lvl1pPr indent="-342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1050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Apr.</a:t>
              </a:r>
              <a:endParaRPr lang="zh-CN" altLang="en-US" sz="105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zh-CN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2006</a:t>
              </a:r>
              <a:endParaRPr lang="zh-CN" altLang="zh-CN" sz="105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3" name="Rectangle 447"/>
            <p:cNvSpPr>
              <a:spLocks noChangeArrowheads="1"/>
            </p:cNvSpPr>
            <p:nvPr/>
          </p:nvSpPr>
          <p:spPr bwMode="auto">
            <a:xfrm>
              <a:off x="1825470" y="3532035"/>
              <a:ext cx="549322" cy="611361"/>
            </a:xfrm>
            <a:prstGeom prst="rect">
              <a:avLst/>
            </a:prstGeom>
            <a:gradFill rotWithShape="1">
              <a:gsLst>
                <a:gs pos="0">
                  <a:srgbClr val="235286"/>
                </a:gs>
                <a:gs pos="50000">
                  <a:srgbClr val="3679C1"/>
                </a:gs>
                <a:gs pos="100000">
                  <a:srgbClr val="4291E6"/>
                </a:gs>
              </a:gsLst>
              <a:lin ang="16200000" scaled="1"/>
            </a:gradFill>
            <a:ln w="19050">
              <a:solidFill>
                <a:srgbClr val="82B2E6"/>
              </a:solidFill>
              <a:round/>
              <a:headEnd/>
              <a:tailEnd/>
            </a:ln>
          </p:spPr>
          <p:txBody>
            <a:bodyPr lIns="0" rIns="0" anchor="ctr"/>
            <a:lstStyle>
              <a:lvl1pPr indent="-342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Jun.</a:t>
              </a:r>
            </a:p>
            <a:p>
              <a:pPr algn="ctr">
                <a:defRPr/>
              </a:pPr>
              <a:r>
                <a:rPr lang="zh-CN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2008</a:t>
              </a:r>
              <a:endParaRPr lang="zh-CN" altLang="zh-CN" sz="105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4" name="Rectangle 448"/>
            <p:cNvSpPr>
              <a:spLocks noChangeArrowheads="1"/>
            </p:cNvSpPr>
            <p:nvPr/>
          </p:nvSpPr>
          <p:spPr bwMode="auto">
            <a:xfrm>
              <a:off x="2374792" y="3532035"/>
              <a:ext cx="547735" cy="611361"/>
            </a:xfrm>
            <a:prstGeom prst="rect">
              <a:avLst/>
            </a:prstGeom>
            <a:gradFill rotWithShape="1">
              <a:gsLst>
                <a:gs pos="0">
                  <a:srgbClr val="235286"/>
                </a:gs>
                <a:gs pos="50000">
                  <a:srgbClr val="3679C1"/>
                </a:gs>
                <a:gs pos="100000">
                  <a:srgbClr val="4291E6"/>
                </a:gs>
              </a:gsLst>
              <a:lin ang="16200000" scaled="1"/>
            </a:gradFill>
            <a:ln w="19050">
              <a:solidFill>
                <a:srgbClr val="82B2E6"/>
              </a:solidFill>
              <a:round/>
              <a:headEnd/>
              <a:tailEnd/>
            </a:ln>
          </p:spPr>
          <p:txBody>
            <a:bodyPr lIns="0" rIns="0" anchor="ctr"/>
            <a:lstStyle>
              <a:lvl1pPr indent="-342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Sep.</a:t>
              </a:r>
            </a:p>
            <a:p>
              <a:pPr algn="ctr">
                <a:defRPr/>
              </a:pPr>
              <a:r>
                <a:rPr lang="zh-CN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2008</a:t>
              </a:r>
              <a:r>
                <a:rPr lang="zh-CN" altLang="en-US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zh-CN" altLang="en-US" sz="105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5" name="Rectangle 445"/>
            <p:cNvSpPr>
              <a:spLocks noChangeArrowheads="1"/>
            </p:cNvSpPr>
            <p:nvPr/>
          </p:nvSpPr>
          <p:spPr bwMode="auto">
            <a:xfrm>
              <a:off x="182267" y="3532035"/>
              <a:ext cx="547734" cy="611361"/>
            </a:xfrm>
            <a:prstGeom prst="rect">
              <a:avLst/>
            </a:prstGeom>
            <a:gradFill rotWithShape="1">
              <a:gsLst>
                <a:gs pos="0">
                  <a:srgbClr val="235286"/>
                </a:gs>
                <a:gs pos="50000">
                  <a:srgbClr val="3679C1"/>
                </a:gs>
                <a:gs pos="100000">
                  <a:srgbClr val="4291E6"/>
                </a:gs>
              </a:gsLst>
              <a:lin ang="16200000" scaled="1"/>
            </a:gradFill>
            <a:ln w="19050">
              <a:solidFill>
                <a:srgbClr val="82B2E6"/>
              </a:solidFill>
              <a:round/>
              <a:headEnd/>
              <a:tailEnd/>
            </a:ln>
          </p:spPr>
          <p:txBody>
            <a:bodyPr lIns="0" rIns="0" anchor="ctr"/>
            <a:lstStyle>
              <a:lvl1pPr indent="-342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Nov.</a:t>
              </a:r>
            </a:p>
            <a:p>
              <a:pPr algn="ctr">
                <a:defRPr/>
              </a:pPr>
              <a:r>
                <a:rPr lang="zh-CN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1983</a:t>
              </a:r>
            </a:p>
          </p:txBody>
        </p:sp>
        <p:sp>
          <p:nvSpPr>
            <p:cNvPr id="266" name="Rectangle 448"/>
            <p:cNvSpPr>
              <a:spLocks noChangeArrowheads="1"/>
            </p:cNvSpPr>
            <p:nvPr/>
          </p:nvSpPr>
          <p:spPr bwMode="auto">
            <a:xfrm>
              <a:off x="2922527" y="3532035"/>
              <a:ext cx="547734" cy="611361"/>
            </a:xfrm>
            <a:prstGeom prst="rect">
              <a:avLst/>
            </a:prstGeom>
            <a:gradFill rotWithShape="1">
              <a:gsLst>
                <a:gs pos="0">
                  <a:srgbClr val="235286"/>
                </a:gs>
                <a:gs pos="50000">
                  <a:srgbClr val="3679C1"/>
                </a:gs>
                <a:gs pos="100000">
                  <a:srgbClr val="4291E6"/>
                </a:gs>
              </a:gsLst>
              <a:lin ang="16200000" scaled="1"/>
            </a:gradFill>
            <a:ln w="19050">
              <a:solidFill>
                <a:srgbClr val="82B2E6"/>
              </a:solidFill>
              <a:round/>
              <a:headEnd/>
              <a:tailEnd/>
            </a:ln>
          </p:spPr>
          <p:txBody>
            <a:bodyPr lIns="0" rIns="0" anchor="ctr"/>
            <a:lstStyle>
              <a:lvl1pPr indent="-342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Nov.</a:t>
              </a:r>
            </a:p>
            <a:p>
              <a:pPr algn="ctr">
                <a:defRPr/>
              </a:pPr>
              <a:r>
                <a:rPr lang="zh-CN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2008</a:t>
              </a:r>
              <a:endParaRPr lang="zh-CN" altLang="zh-CN" sz="105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7" name="Rectangle 445"/>
            <p:cNvSpPr>
              <a:spLocks noChangeArrowheads="1"/>
            </p:cNvSpPr>
            <p:nvPr/>
          </p:nvSpPr>
          <p:spPr bwMode="auto">
            <a:xfrm>
              <a:off x="4019583" y="3532035"/>
              <a:ext cx="547735" cy="611361"/>
            </a:xfrm>
            <a:prstGeom prst="rect">
              <a:avLst/>
            </a:prstGeom>
            <a:gradFill rotWithShape="1">
              <a:gsLst>
                <a:gs pos="0">
                  <a:srgbClr val="235286"/>
                </a:gs>
                <a:gs pos="50000">
                  <a:srgbClr val="3679C1"/>
                </a:gs>
                <a:gs pos="100000">
                  <a:srgbClr val="4291E6"/>
                </a:gs>
              </a:gsLst>
              <a:lin ang="16200000" scaled="1"/>
            </a:gradFill>
            <a:ln w="19050">
              <a:solidFill>
                <a:srgbClr val="82B2E6"/>
              </a:solidFill>
              <a:round/>
              <a:headEnd/>
              <a:tailEnd/>
            </a:ln>
          </p:spPr>
          <p:txBody>
            <a:bodyPr lIns="0" rIns="0" anchor="ctr"/>
            <a:lstStyle>
              <a:lvl1pPr indent="-342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Aug.</a:t>
              </a:r>
            </a:p>
            <a:p>
              <a:pPr algn="ctr">
                <a:defRPr/>
              </a:pPr>
              <a:r>
                <a:rPr lang="zh-CN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2010</a:t>
              </a:r>
              <a:endParaRPr lang="en-US" altLang="zh-CN" sz="1050" noProof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8" name="Rectangle 446"/>
            <p:cNvSpPr>
              <a:spLocks noChangeArrowheads="1"/>
            </p:cNvSpPr>
            <p:nvPr/>
          </p:nvSpPr>
          <p:spPr bwMode="auto">
            <a:xfrm>
              <a:off x="4567318" y="3532035"/>
              <a:ext cx="547734" cy="611361"/>
            </a:xfrm>
            <a:prstGeom prst="rect">
              <a:avLst/>
            </a:prstGeom>
            <a:gradFill rotWithShape="1">
              <a:gsLst>
                <a:gs pos="0">
                  <a:srgbClr val="235286"/>
                </a:gs>
                <a:gs pos="50000">
                  <a:srgbClr val="3679C1"/>
                </a:gs>
                <a:gs pos="100000">
                  <a:srgbClr val="4291E6"/>
                </a:gs>
              </a:gsLst>
              <a:lin ang="16200000" scaled="1"/>
            </a:gradFill>
            <a:ln w="19050">
              <a:solidFill>
                <a:srgbClr val="82B2E6"/>
              </a:solidFill>
              <a:round/>
              <a:headEnd/>
              <a:tailEnd/>
            </a:ln>
          </p:spPr>
          <p:txBody>
            <a:bodyPr lIns="0" rIns="0" anchor="ctr"/>
            <a:lstStyle>
              <a:lvl1pPr indent="-342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Dec.</a:t>
              </a:r>
            </a:p>
            <a:p>
              <a:pPr algn="ctr">
                <a:defRPr/>
              </a:pPr>
              <a:r>
                <a:rPr lang="zh-CN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2010</a:t>
              </a:r>
              <a:endParaRPr lang="zh-CN" altLang="zh-CN" sz="105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9" name="Rectangle 447"/>
            <p:cNvSpPr>
              <a:spLocks noChangeArrowheads="1"/>
            </p:cNvSpPr>
            <p:nvPr/>
          </p:nvSpPr>
          <p:spPr bwMode="auto">
            <a:xfrm>
              <a:off x="5115052" y="3532035"/>
              <a:ext cx="547735" cy="611361"/>
            </a:xfrm>
            <a:prstGeom prst="rect">
              <a:avLst/>
            </a:prstGeom>
            <a:gradFill rotWithShape="1">
              <a:gsLst>
                <a:gs pos="0">
                  <a:srgbClr val="235286"/>
                </a:gs>
                <a:gs pos="50000">
                  <a:srgbClr val="3679C1"/>
                </a:gs>
                <a:gs pos="100000">
                  <a:srgbClr val="4291E6"/>
                </a:gs>
              </a:gsLst>
              <a:lin ang="16200000" scaled="1"/>
            </a:gradFill>
            <a:ln w="19050">
              <a:solidFill>
                <a:srgbClr val="82B2E6"/>
              </a:solidFill>
              <a:round/>
              <a:headEnd/>
              <a:tailEnd/>
            </a:ln>
          </p:spPr>
          <p:txBody>
            <a:bodyPr lIns="0" rIns="0" anchor="ctr"/>
            <a:lstStyle>
              <a:lvl1pPr indent="-342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Jul.</a:t>
              </a:r>
            </a:p>
            <a:p>
              <a:pPr algn="ctr">
                <a:defRPr/>
              </a:pPr>
              <a:r>
                <a:rPr lang="zh-CN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2011</a:t>
              </a:r>
              <a:r>
                <a:rPr lang="zh-CN" altLang="en-US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zh-CN" altLang="en-US" sz="105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0" name="Rectangle 448"/>
            <p:cNvSpPr>
              <a:spLocks noChangeArrowheads="1"/>
            </p:cNvSpPr>
            <p:nvPr/>
          </p:nvSpPr>
          <p:spPr bwMode="auto">
            <a:xfrm>
              <a:off x="5662786" y="3532035"/>
              <a:ext cx="547734" cy="611361"/>
            </a:xfrm>
            <a:prstGeom prst="rect">
              <a:avLst/>
            </a:prstGeom>
            <a:gradFill rotWithShape="1">
              <a:gsLst>
                <a:gs pos="0">
                  <a:srgbClr val="235286"/>
                </a:gs>
                <a:gs pos="50000">
                  <a:srgbClr val="3679C1"/>
                </a:gs>
                <a:gs pos="100000">
                  <a:srgbClr val="4291E6"/>
                </a:gs>
              </a:gsLst>
              <a:lin ang="16200000" scaled="1"/>
            </a:gradFill>
            <a:ln w="19050">
              <a:solidFill>
                <a:srgbClr val="82B2E6"/>
              </a:solidFill>
              <a:round/>
              <a:headEnd/>
              <a:tailEnd/>
            </a:ln>
          </p:spPr>
          <p:txBody>
            <a:bodyPr lIns="0" rIns="0" anchor="ctr"/>
            <a:lstStyle>
              <a:lvl1pPr indent="-342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Dec.</a:t>
              </a:r>
            </a:p>
            <a:p>
              <a:pPr algn="ctr">
                <a:defRPr/>
              </a:pPr>
              <a:r>
                <a:rPr lang="zh-CN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2012</a:t>
              </a:r>
              <a:endParaRPr lang="zh-CN" altLang="zh-CN" sz="105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1" name="Rectangle 445"/>
            <p:cNvSpPr>
              <a:spLocks noChangeArrowheads="1"/>
            </p:cNvSpPr>
            <p:nvPr/>
          </p:nvSpPr>
          <p:spPr bwMode="auto">
            <a:xfrm>
              <a:off x="3470261" y="3532035"/>
              <a:ext cx="549322" cy="611361"/>
            </a:xfrm>
            <a:prstGeom prst="rect">
              <a:avLst/>
            </a:prstGeom>
            <a:gradFill rotWithShape="1">
              <a:gsLst>
                <a:gs pos="0">
                  <a:srgbClr val="235286"/>
                </a:gs>
                <a:gs pos="50000">
                  <a:srgbClr val="3679C1"/>
                </a:gs>
                <a:gs pos="100000">
                  <a:srgbClr val="4291E6"/>
                </a:gs>
              </a:gsLst>
              <a:lin ang="16200000" scaled="1"/>
            </a:gradFill>
            <a:ln w="19050">
              <a:solidFill>
                <a:srgbClr val="82B2E6"/>
              </a:solidFill>
              <a:round/>
              <a:headEnd/>
              <a:tailEnd/>
            </a:ln>
          </p:spPr>
          <p:txBody>
            <a:bodyPr lIns="0" rIns="0" anchor="ctr"/>
            <a:lstStyle>
              <a:lvl1pPr indent="-342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Jan.</a:t>
              </a:r>
            </a:p>
            <a:p>
              <a:pPr algn="ctr">
                <a:defRPr/>
              </a:pPr>
              <a:r>
                <a:rPr lang="zh-CN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2010</a:t>
              </a:r>
              <a:endParaRPr lang="zh-CN" altLang="zh-CN" sz="105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2" name="Rectangle 448"/>
            <p:cNvSpPr>
              <a:spLocks noChangeArrowheads="1"/>
            </p:cNvSpPr>
            <p:nvPr/>
          </p:nvSpPr>
          <p:spPr bwMode="auto">
            <a:xfrm>
              <a:off x="6210520" y="3532035"/>
              <a:ext cx="549322" cy="611361"/>
            </a:xfrm>
            <a:prstGeom prst="rect">
              <a:avLst/>
            </a:prstGeom>
            <a:gradFill rotWithShape="1">
              <a:gsLst>
                <a:gs pos="0">
                  <a:srgbClr val="235286"/>
                </a:gs>
                <a:gs pos="50000">
                  <a:srgbClr val="3679C1"/>
                </a:gs>
                <a:gs pos="100000">
                  <a:srgbClr val="4291E6"/>
                </a:gs>
              </a:gsLst>
              <a:lin ang="16200000" scaled="1"/>
            </a:gradFill>
            <a:ln w="19050">
              <a:solidFill>
                <a:srgbClr val="82B2E6"/>
              </a:solidFill>
              <a:round/>
              <a:headEnd/>
              <a:tailEnd/>
            </a:ln>
          </p:spPr>
          <p:txBody>
            <a:bodyPr lIns="0" rIns="0" anchor="ctr"/>
            <a:lstStyle>
              <a:lvl1pPr indent="-342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Apr.</a:t>
              </a:r>
            </a:p>
            <a:p>
              <a:pPr algn="ctr">
                <a:defRPr/>
              </a:pPr>
              <a:r>
                <a:rPr lang="zh-CN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endParaRPr lang="zh-CN" altLang="zh-CN" sz="105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3" name="Pentagon 104"/>
            <p:cNvSpPr>
              <a:spLocks noChangeArrowheads="1"/>
            </p:cNvSpPr>
            <p:nvPr/>
          </p:nvSpPr>
          <p:spPr bwMode="auto">
            <a:xfrm>
              <a:off x="8428448" y="3532035"/>
              <a:ext cx="577899" cy="611361"/>
            </a:xfrm>
            <a:prstGeom prst="homePlate">
              <a:avLst>
                <a:gd name="adj" fmla="val 40316"/>
              </a:avLst>
            </a:prstGeom>
            <a:gradFill rotWithShape="1">
              <a:gsLst>
                <a:gs pos="0">
                  <a:srgbClr val="235286"/>
                </a:gs>
                <a:gs pos="50000">
                  <a:srgbClr val="3679C1"/>
                </a:gs>
                <a:gs pos="100000">
                  <a:srgbClr val="4291E6"/>
                </a:gs>
              </a:gsLst>
              <a:lin ang="16200000" scaled="1"/>
            </a:gradFill>
            <a:ln w="19050">
              <a:solidFill>
                <a:srgbClr val="82B2E6"/>
              </a:solidFill>
              <a:round/>
              <a:headEnd/>
              <a:tailEnd/>
            </a:ln>
          </p:spPr>
          <p:txBody>
            <a:bodyPr lIns="0" rIns="0" anchor="ctr"/>
            <a:lstStyle>
              <a:lvl1pPr indent="-342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Mar.</a:t>
              </a:r>
            </a:p>
            <a:p>
              <a:pPr algn="ctr">
                <a:defRPr/>
              </a:pPr>
              <a:r>
                <a:rPr lang="zh-CN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</a:t>
              </a:r>
              <a:r>
                <a:rPr lang="en-US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zh-CN" sz="105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4" name="Rectangle 448"/>
            <p:cNvSpPr>
              <a:spLocks noChangeArrowheads="1"/>
            </p:cNvSpPr>
            <p:nvPr/>
          </p:nvSpPr>
          <p:spPr bwMode="auto">
            <a:xfrm>
              <a:off x="6759842" y="3532035"/>
              <a:ext cx="547735" cy="611361"/>
            </a:xfrm>
            <a:prstGeom prst="rect">
              <a:avLst/>
            </a:prstGeom>
            <a:gradFill rotWithShape="1">
              <a:gsLst>
                <a:gs pos="0">
                  <a:srgbClr val="235286"/>
                </a:gs>
                <a:gs pos="50000">
                  <a:srgbClr val="3679C1"/>
                </a:gs>
                <a:gs pos="100000">
                  <a:srgbClr val="4291E6"/>
                </a:gs>
              </a:gsLst>
              <a:lin ang="16200000" scaled="1"/>
            </a:gradFill>
            <a:ln w="19050">
              <a:solidFill>
                <a:srgbClr val="82B2E6"/>
              </a:solidFill>
              <a:round/>
              <a:headEnd/>
              <a:tailEnd/>
            </a:ln>
          </p:spPr>
          <p:txBody>
            <a:bodyPr lIns="0" rIns="0" anchor="ctr"/>
            <a:lstStyle>
              <a:lvl1pPr indent="-342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Oct.</a:t>
              </a:r>
            </a:p>
            <a:p>
              <a:pPr algn="ctr">
                <a:defRPr/>
              </a:pPr>
              <a:r>
                <a:rPr lang="zh-CN" altLang="zh-CN" sz="1050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endParaRPr lang="zh-CN" altLang="zh-CN" sz="105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310" name="组合 157"/>
            <p:cNvGrpSpPr>
              <a:grpSpLocks/>
            </p:cNvGrpSpPr>
            <p:nvPr/>
          </p:nvGrpSpPr>
          <p:grpSpPr bwMode="auto">
            <a:xfrm>
              <a:off x="6756585" y="4633548"/>
              <a:ext cx="1044000" cy="983469"/>
              <a:chOff x="7810256" y="4267075"/>
              <a:chExt cx="1128958" cy="1136845"/>
            </a:xfrm>
          </p:grpSpPr>
          <p:sp>
            <p:nvSpPr>
              <p:cNvPr id="287" name="Rektangel 100"/>
              <p:cNvSpPr>
                <a:spLocks noChangeArrowheads="1"/>
              </p:cNvSpPr>
              <p:nvPr/>
            </p:nvSpPr>
            <p:spPr bwMode="auto">
              <a:xfrm>
                <a:off x="7810345" y="4267683"/>
                <a:ext cx="1124526" cy="3671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lIns="36000" rIns="36000" anchor="ctr" anchorCtr="1"/>
              <a:lstStyle/>
              <a:p>
                <a:pPr algn="ctr" defTabSz="801688">
                  <a:defRPr/>
                </a:pP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Completing asset restructuring</a:t>
                </a:r>
                <a:endParaRPr lang="zh-CN" altLang="en-US" sz="700" noProof="1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endParaRPr>
              </a:p>
            </p:txBody>
          </p:sp>
          <p:pic>
            <p:nvPicPr>
              <p:cNvPr id="11323" name="图片 159"/>
              <p:cNvPicPr>
                <a:picLocks noChangeAspect="1"/>
              </p:cNvPicPr>
              <p:nvPr/>
            </p:nvPicPr>
            <p:blipFill>
              <a:blip r:embed="rId16"/>
              <a:srcRect l="9230" t="471" r="3912" b="6155"/>
              <a:stretch>
                <a:fillRect/>
              </a:stretch>
            </p:blipFill>
            <p:spPr bwMode="auto">
              <a:xfrm>
                <a:off x="7810256" y="4633993"/>
                <a:ext cx="1128958" cy="769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76" name="Nedadgående pil 40"/>
            <p:cNvSpPr>
              <a:spLocks noChangeArrowheads="1"/>
            </p:cNvSpPr>
            <p:nvPr/>
          </p:nvSpPr>
          <p:spPr bwMode="auto">
            <a:xfrm rot="10800000">
              <a:off x="6385160" y="4378414"/>
              <a:ext cx="207981" cy="208022"/>
            </a:xfrm>
            <a:prstGeom prst="downArrow">
              <a:avLst>
                <a:gd name="adj1" fmla="val 50000"/>
                <a:gd name="adj2" fmla="val 50002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-342900" algn="ctr" defTabSz="457200" fontAlgn="auto">
                <a:spcBef>
                  <a:spcPts val="0"/>
                </a:spcBef>
                <a:spcAft>
                  <a:spcPts val="0"/>
                </a:spcAft>
                <a:buFont typeface="Calibri" pitchFamily="34" charset="0"/>
                <a:buAutoNum type="arabicPeriod"/>
                <a:defRPr/>
              </a:pPr>
              <a:endParaRPr lang="zh-CN" sz="1600" noProof="1">
                <a:solidFill>
                  <a:srgbClr val="FFFFFF"/>
                </a:solidFill>
                <a:latin typeface="微软雅黑" panose="020B0503020204020204" pitchFamily="34" charset="-122"/>
                <a:ea typeface="MS PGothic" pitchFamily="34" charset="-128"/>
              </a:endParaRPr>
            </a:p>
          </p:txBody>
        </p:sp>
        <p:sp>
          <p:nvSpPr>
            <p:cNvPr id="277" name="Rectangle 448"/>
            <p:cNvSpPr>
              <a:spLocks noChangeArrowheads="1"/>
            </p:cNvSpPr>
            <p:nvPr/>
          </p:nvSpPr>
          <p:spPr bwMode="auto">
            <a:xfrm>
              <a:off x="7302814" y="3532035"/>
              <a:ext cx="547735" cy="611361"/>
            </a:xfrm>
            <a:prstGeom prst="rect">
              <a:avLst/>
            </a:prstGeom>
            <a:gradFill rotWithShape="1">
              <a:gsLst>
                <a:gs pos="0">
                  <a:srgbClr val="235286"/>
                </a:gs>
                <a:gs pos="50000">
                  <a:srgbClr val="3679C1"/>
                </a:gs>
                <a:gs pos="100000">
                  <a:srgbClr val="4291E6"/>
                </a:gs>
              </a:gsLst>
              <a:lin ang="16200000" scaled="1"/>
            </a:gradFill>
            <a:ln w="19050">
              <a:solidFill>
                <a:srgbClr val="82B2E6"/>
              </a:solidFill>
              <a:round/>
              <a:headEnd/>
              <a:tailEnd/>
            </a:ln>
          </p:spPr>
          <p:txBody>
            <a:bodyPr lIns="0" rIns="0" anchor="ctr"/>
            <a:lstStyle>
              <a:lvl1pPr indent="-342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1050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Sep.</a:t>
              </a:r>
            </a:p>
            <a:p>
              <a:pPr algn="ctr">
                <a:defRPr/>
              </a:pPr>
              <a:r>
                <a:rPr lang="zh-CN" altLang="zh-CN" sz="1050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</a:p>
          </p:txBody>
        </p:sp>
        <p:sp>
          <p:nvSpPr>
            <p:cNvPr id="278" name="Rectangle 448"/>
            <p:cNvSpPr>
              <a:spLocks noChangeArrowheads="1"/>
            </p:cNvSpPr>
            <p:nvPr/>
          </p:nvSpPr>
          <p:spPr bwMode="auto">
            <a:xfrm>
              <a:off x="7858486" y="3532035"/>
              <a:ext cx="549322" cy="611361"/>
            </a:xfrm>
            <a:prstGeom prst="rect">
              <a:avLst/>
            </a:prstGeom>
            <a:gradFill rotWithShape="1">
              <a:gsLst>
                <a:gs pos="0">
                  <a:srgbClr val="235286"/>
                </a:gs>
                <a:gs pos="50000">
                  <a:srgbClr val="3679C1"/>
                </a:gs>
                <a:gs pos="100000">
                  <a:srgbClr val="4291E6"/>
                </a:gs>
              </a:gsLst>
              <a:lin ang="16200000" scaled="1"/>
            </a:gradFill>
            <a:ln w="19050">
              <a:solidFill>
                <a:srgbClr val="82B2E6"/>
              </a:solidFill>
              <a:round/>
              <a:headEnd/>
              <a:tailEnd/>
            </a:ln>
          </p:spPr>
          <p:txBody>
            <a:bodyPr lIns="0" rIns="0" anchor="ctr"/>
            <a:lstStyle>
              <a:lvl1pPr indent="-342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1050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Sep.</a:t>
              </a:r>
            </a:p>
            <a:p>
              <a:pPr algn="ctr">
                <a:defRPr/>
              </a:pPr>
              <a:r>
                <a:rPr lang="zh-CN" altLang="zh-CN" sz="1050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</a:p>
          </p:txBody>
        </p:sp>
        <p:sp>
          <p:nvSpPr>
            <p:cNvPr id="279" name="Nedadgående pil 94"/>
            <p:cNvSpPr>
              <a:spLocks noChangeArrowheads="1"/>
            </p:cNvSpPr>
            <p:nvPr/>
          </p:nvSpPr>
          <p:spPr bwMode="auto">
            <a:xfrm>
              <a:off x="8001373" y="3152514"/>
              <a:ext cx="200042" cy="201671"/>
            </a:xfrm>
            <a:prstGeom prst="downArrow">
              <a:avLst>
                <a:gd name="adj1" fmla="val 50000"/>
                <a:gd name="adj2" fmla="val 50002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-342900" algn="ctr" defTabSz="457200" fontAlgn="auto">
                <a:spcBef>
                  <a:spcPts val="0"/>
                </a:spcBef>
                <a:spcAft>
                  <a:spcPts val="0"/>
                </a:spcAft>
                <a:buFont typeface="Calibri" pitchFamily="34" charset="0"/>
                <a:buAutoNum type="arabicPeriod"/>
                <a:defRPr/>
              </a:pPr>
              <a:endParaRPr lang="en-US" dirty="0">
                <a:solidFill>
                  <a:srgbClr val="FFFFFF"/>
                </a:solidFill>
                <a:latin typeface="微软雅黑" panose="020B0503020204020204" pitchFamily="34" charset="-122"/>
                <a:ea typeface="MS PGothic" pitchFamily="34" charset="-128"/>
              </a:endParaRPr>
            </a:p>
          </p:txBody>
        </p:sp>
        <p:grpSp>
          <p:nvGrpSpPr>
            <p:cNvPr id="11315" name="组合 16"/>
            <p:cNvGrpSpPr>
              <a:grpSpLocks/>
            </p:cNvGrpSpPr>
            <p:nvPr/>
          </p:nvGrpSpPr>
          <p:grpSpPr bwMode="auto">
            <a:xfrm>
              <a:off x="7968698" y="2090174"/>
              <a:ext cx="1044000" cy="892800"/>
              <a:chOff x="7824607" y="2213113"/>
              <a:chExt cx="1157363" cy="908224"/>
            </a:xfrm>
          </p:grpSpPr>
          <p:pic>
            <p:nvPicPr>
              <p:cNvPr id="285" name="图片 284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/>
                </a:extLst>
              </a:blip>
              <a:srcRect/>
              <a:stretch/>
            </p:blipFill>
            <p:spPr>
              <a:xfrm>
                <a:off x="7824607" y="2213113"/>
                <a:ext cx="1157363" cy="648015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  <p:sp>
            <p:nvSpPr>
              <p:cNvPr id="286" name="Rektangel 93"/>
              <p:cNvSpPr>
                <a:spLocks noChangeArrowheads="1"/>
              </p:cNvSpPr>
              <p:nvPr/>
            </p:nvSpPr>
            <p:spPr bwMode="auto">
              <a:xfrm>
                <a:off x="7823871" y="2833422"/>
                <a:ext cx="1149298" cy="2875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lIns="0" rIns="0" anchor="ctr" anchorCtr="1"/>
              <a:lstStyle/>
              <a:p>
                <a:pPr algn="ctr" defTabSz="801688">
                  <a:defRPr/>
                </a:pPr>
                <a:r>
                  <a:rPr lang="en-US" altLang="zh-CN" sz="7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Xiamen G6 project signing</a:t>
                </a:r>
                <a:endParaRPr lang="zh-CN" altLang="en-US" sz="700" noProof="1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281" name="Nedadgående pil 40"/>
            <p:cNvSpPr>
              <a:spLocks noChangeArrowheads="1"/>
            </p:cNvSpPr>
            <p:nvPr/>
          </p:nvSpPr>
          <p:spPr bwMode="auto">
            <a:xfrm rot="10800000">
              <a:off x="8601500" y="4378414"/>
              <a:ext cx="207981" cy="208022"/>
            </a:xfrm>
            <a:prstGeom prst="downArrow">
              <a:avLst>
                <a:gd name="adj1" fmla="val 50000"/>
                <a:gd name="adj2" fmla="val 50002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-342900" algn="ctr" defTabSz="457200" fontAlgn="auto">
                <a:spcBef>
                  <a:spcPts val="0"/>
                </a:spcBef>
                <a:spcAft>
                  <a:spcPts val="0"/>
                </a:spcAft>
                <a:buFont typeface="Calibri" pitchFamily="34" charset="0"/>
                <a:buAutoNum type="arabicPeriod"/>
                <a:defRPr/>
              </a:pPr>
              <a:endParaRPr lang="zh-CN" sz="1600" noProof="1">
                <a:solidFill>
                  <a:srgbClr val="FFFFFF"/>
                </a:solidFill>
                <a:latin typeface="微软雅黑" panose="020B0503020204020204" pitchFamily="34" charset="-122"/>
                <a:ea typeface="MS PGothic" pitchFamily="34" charset="-128"/>
              </a:endParaRPr>
            </a:p>
          </p:txBody>
        </p:sp>
        <p:grpSp>
          <p:nvGrpSpPr>
            <p:cNvPr id="11317" name="组合 15"/>
            <p:cNvGrpSpPr>
              <a:grpSpLocks/>
            </p:cNvGrpSpPr>
            <p:nvPr/>
          </p:nvGrpSpPr>
          <p:grpSpPr bwMode="auto">
            <a:xfrm>
              <a:off x="7850187" y="4633551"/>
              <a:ext cx="1044000" cy="966790"/>
              <a:chOff x="7674760" y="4592644"/>
              <a:chExt cx="1193128" cy="967019"/>
            </a:xfrm>
          </p:grpSpPr>
          <p:sp>
            <p:nvSpPr>
              <p:cNvPr id="283" name="Rektangel 100"/>
              <p:cNvSpPr>
                <a:spLocks noChangeArrowheads="1"/>
              </p:cNvSpPr>
              <p:nvPr/>
            </p:nvSpPr>
            <p:spPr bwMode="auto">
              <a:xfrm>
                <a:off x="7675174" y="4593167"/>
                <a:ext cx="1179372" cy="31607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lIns="36000" rIns="36000" anchor="ctr" anchorCtr="1"/>
              <a:lstStyle/>
              <a:p>
                <a:pPr algn="ctr" defTabSz="801688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r>
                  <a:rPr lang="en-US" altLang="zh-CN" sz="8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Wuhan G6</a:t>
                </a:r>
                <a:r>
                  <a:rPr lang="zh-CN" altLang="en-US" sz="8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 </a:t>
                </a:r>
                <a:r>
                  <a:rPr lang="en-US" altLang="zh-CN" sz="800" noProof="1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haroni" panose="02010803020104030203" pitchFamily="2" charset="-79"/>
                  </a:rPr>
                  <a:t>project kick off</a:t>
                </a:r>
                <a:endParaRPr lang="zh-CN" altLang="en-US" sz="800" noProof="1">
                  <a:solidFill>
                    <a:srgbClr val="0808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endParaRPr>
              </a:p>
            </p:txBody>
          </p:sp>
          <p:pic>
            <p:nvPicPr>
              <p:cNvPr id="11319" name="图片 283"/>
              <p:cNvPicPr>
                <a:picLocks noChangeAspect="1"/>
              </p:cNvPicPr>
              <p:nvPr/>
            </p:nvPicPr>
            <p:blipFill>
              <a:blip r:embed="rId18"/>
              <a:srcRect l="2481" t="23482" r="3595"/>
              <a:stretch>
                <a:fillRect/>
              </a:stretch>
            </p:blipFill>
            <p:spPr bwMode="auto">
              <a:xfrm>
                <a:off x="7674760" y="4911648"/>
                <a:ext cx="1193128" cy="648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1266" name="组合 172"/>
          <p:cNvGrpSpPr>
            <a:grpSpLocks/>
          </p:cNvGrpSpPr>
          <p:nvPr/>
        </p:nvGrpSpPr>
        <p:grpSpPr bwMode="auto">
          <a:xfrm>
            <a:off x="225425" y="993775"/>
            <a:ext cx="4179888" cy="369888"/>
            <a:chOff x="225201" y="993763"/>
            <a:chExt cx="4179535" cy="369332"/>
          </a:xfrm>
        </p:grpSpPr>
        <p:sp>
          <p:nvSpPr>
            <p:cNvPr id="11267" name="矩形 173"/>
            <p:cNvSpPr>
              <a:spLocks noChangeArrowheads="1"/>
            </p:cNvSpPr>
            <p:nvPr/>
          </p:nvSpPr>
          <p:spPr bwMode="auto">
            <a:xfrm>
              <a:off x="225201" y="993763"/>
              <a:ext cx="4680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400" b="1">
                  <a:solidFill>
                    <a:srgbClr val="0065B3"/>
                  </a:solidFill>
                  <a:latin typeface="微软雅黑" pitchFamily="34" charset="-122"/>
                  <a:ea typeface="微软雅黑" pitchFamily="34" charset="-122"/>
                </a:rPr>
                <a:t>&gt;&gt;</a:t>
              </a:r>
              <a:endParaRPr lang="zh-CN" altLang="en-US" sz="2400">
                <a:solidFill>
                  <a:srgbClr val="0065B3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268" name="矩形 174"/>
            <p:cNvSpPr>
              <a:spLocks noChangeArrowheads="1"/>
            </p:cNvSpPr>
            <p:nvPr/>
          </p:nvSpPr>
          <p:spPr bwMode="auto">
            <a:xfrm>
              <a:off x="691377" y="993763"/>
              <a:ext cx="371335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altLang="zh-CN" sz="2400">
                  <a:solidFill>
                    <a:srgbClr val="0065B3"/>
                  </a:solidFill>
                  <a:latin typeface="微软雅黑" pitchFamily="34" charset="-122"/>
                  <a:ea typeface="微软雅黑" pitchFamily="34" charset="-122"/>
                </a:rPr>
                <a:t>Development Course</a:t>
              </a:r>
              <a:endParaRPr lang="zh-CN" altLang="en-US" sz="2400">
                <a:solidFill>
                  <a:srgbClr val="0065B3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7" name="Picture 29" descr="TIANMA Profile---Industrial V2 拷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508375" y="4287838"/>
            <a:ext cx="4873625" cy="692150"/>
          </a:xfrm>
          <a:prstGeom prst="rect">
            <a:avLst/>
          </a:prstGeom>
          <a:gradFill flip="none" rotWithShape="1">
            <a:gsLst>
              <a:gs pos="0">
                <a:srgbClr val="C23636">
                  <a:shade val="30000"/>
                  <a:satMod val="115000"/>
                </a:srgbClr>
              </a:gs>
              <a:gs pos="50000">
                <a:srgbClr val="C23636">
                  <a:shade val="67500"/>
                  <a:satMod val="115000"/>
                </a:srgbClr>
              </a:gs>
              <a:gs pos="100000">
                <a:srgbClr val="C23636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63500" dist="12700" dir="5400000" rotWithShape="0">
              <a:srgbClr val="000000">
                <a:alpha val="34999"/>
              </a:srgbClr>
            </a:outerShdw>
          </a:effectLst>
        </p:spPr>
        <p:txBody>
          <a:bodyPr lIns="18000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Tianma Micro-</a:t>
            </a:r>
            <a:r>
              <a:rPr lang="en-US" altLang="zh-CN" kern="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electrocnics</a:t>
            </a:r>
            <a:r>
              <a:rPr lang="en-US" altLang="zh-CN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kern="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Co.,Ltd</a:t>
            </a:r>
            <a:r>
              <a:rPr lang="en-US" altLang="zh-CN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auto">
          <a:xfrm>
            <a:off x="3508375" y="1933575"/>
            <a:ext cx="4873625" cy="7588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63500" dist="12700" dir="5400000" rotWithShape="0">
              <a:srgbClr val="000000">
                <a:alpha val="34999"/>
              </a:srgbClr>
            </a:outerShdw>
          </a:effectLst>
        </p:spPr>
        <p:txBody>
          <a:bodyPr lIns="10800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kern="0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Aviation Industry Corporation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kern="0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of China</a:t>
            </a:r>
          </a:p>
        </p:txBody>
      </p:sp>
      <p:grpSp>
        <p:nvGrpSpPr>
          <p:cNvPr id="12291" name="组合 3"/>
          <p:cNvGrpSpPr>
            <a:grpSpLocks/>
          </p:cNvGrpSpPr>
          <p:nvPr/>
        </p:nvGrpSpPr>
        <p:grpSpPr bwMode="auto">
          <a:xfrm>
            <a:off x="225425" y="993775"/>
            <a:ext cx="4179888" cy="369888"/>
            <a:chOff x="225201" y="993763"/>
            <a:chExt cx="4179535" cy="369332"/>
          </a:xfrm>
        </p:grpSpPr>
        <p:sp>
          <p:nvSpPr>
            <p:cNvPr id="12314" name="矩形 4"/>
            <p:cNvSpPr>
              <a:spLocks noChangeArrowheads="1"/>
            </p:cNvSpPr>
            <p:nvPr/>
          </p:nvSpPr>
          <p:spPr bwMode="auto">
            <a:xfrm>
              <a:off x="225201" y="993763"/>
              <a:ext cx="4680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400" b="1">
                  <a:solidFill>
                    <a:srgbClr val="0065B3"/>
                  </a:solidFill>
                  <a:latin typeface="微软雅黑" pitchFamily="34" charset="-122"/>
                  <a:ea typeface="微软雅黑" pitchFamily="34" charset="-122"/>
                </a:rPr>
                <a:t>&gt;&gt;</a:t>
              </a:r>
              <a:endParaRPr lang="zh-CN" altLang="en-US" sz="2400">
                <a:solidFill>
                  <a:srgbClr val="0065B3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315" name="矩形 5"/>
            <p:cNvSpPr>
              <a:spLocks noChangeArrowheads="1"/>
            </p:cNvSpPr>
            <p:nvPr/>
          </p:nvSpPr>
          <p:spPr bwMode="auto">
            <a:xfrm>
              <a:off x="691377" y="993763"/>
              <a:ext cx="371335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altLang="zh-CN" sz="2400">
                  <a:solidFill>
                    <a:srgbClr val="0065B3"/>
                  </a:solidFill>
                  <a:latin typeface="微软雅黑" pitchFamily="34" charset="-122"/>
                  <a:ea typeface="微软雅黑" pitchFamily="34" charset="-122"/>
                </a:rPr>
                <a:t>Shareholding Structure</a:t>
              </a:r>
            </a:p>
          </p:txBody>
        </p:sp>
      </p:grp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5946775" y="2752725"/>
            <a:ext cx="0" cy="344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08375" y="3132138"/>
            <a:ext cx="4873625" cy="6905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63500" dist="12700" dir="5400000" rotWithShape="0">
              <a:srgbClr val="000000">
                <a:alpha val="34999"/>
              </a:srgbClr>
            </a:outerShdw>
          </a:effectLst>
        </p:spPr>
        <p:txBody>
          <a:bodyPr lIns="10800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kern="0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itchFamily="34" charset="-122"/>
                <a:ea typeface="微软雅黑" pitchFamily="34" charset="-122"/>
              </a:rPr>
              <a:t>AVIC International Holding</a:t>
            </a:r>
          </a:p>
        </p:txBody>
      </p:sp>
      <p:sp>
        <p:nvSpPr>
          <p:cNvPr id="12294" name="Line 4"/>
          <p:cNvSpPr>
            <a:spLocks noChangeShapeType="1"/>
          </p:cNvSpPr>
          <p:nvPr/>
        </p:nvSpPr>
        <p:spPr bwMode="auto">
          <a:xfrm>
            <a:off x="5946775" y="3856038"/>
            <a:ext cx="0" cy="420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850" y="4433888"/>
            <a:ext cx="1838325" cy="40005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8888" y="3092450"/>
            <a:ext cx="1492250" cy="769938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538" y="1962150"/>
            <a:ext cx="2520950" cy="70326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2298" name="矩形 12"/>
          <p:cNvSpPr>
            <a:spLocks noChangeArrowheads="1"/>
          </p:cNvSpPr>
          <p:nvPr/>
        </p:nvSpPr>
        <p:spPr bwMode="auto">
          <a:xfrm>
            <a:off x="3265488" y="3902075"/>
            <a:ext cx="28987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Total Shareholding</a:t>
            </a:r>
            <a:r>
              <a:rPr lang="zh-CN" altLang="en-US" sz="14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sz="14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39.8%</a:t>
            </a:r>
          </a:p>
        </p:txBody>
      </p:sp>
      <p:sp>
        <p:nvSpPr>
          <p:cNvPr id="12299" name="Text Box 27"/>
          <p:cNvSpPr txBox="1">
            <a:spLocks noChangeArrowheads="1"/>
          </p:cNvSpPr>
          <p:nvPr/>
        </p:nvSpPr>
        <p:spPr bwMode="auto">
          <a:xfrm>
            <a:off x="5168900" y="2806700"/>
            <a:ext cx="673100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kumimoji="1" lang="en-US" altLang="ja-JP" sz="14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62.52%</a:t>
            </a:r>
          </a:p>
        </p:txBody>
      </p:sp>
      <p:sp>
        <p:nvSpPr>
          <p:cNvPr id="15" name="矩形 14"/>
          <p:cNvSpPr/>
          <p:nvPr/>
        </p:nvSpPr>
        <p:spPr>
          <a:xfrm>
            <a:off x="7818438" y="5097463"/>
            <a:ext cx="735012" cy="306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0" dirty="0">
                <a:solidFill>
                  <a:srgbClr val="EA6F1C"/>
                </a:solidFill>
                <a:latin typeface="微软雅黑" pitchFamily="34" charset="-122"/>
                <a:ea typeface="微软雅黑" pitchFamily="34" charset="-122"/>
              </a:rPr>
              <a:t>39.8%</a:t>
            </a:r>
          </a:p>
        </p:txBody>
      </p:sp>
      <p:sp>
        <p:nvSpPr>
          <p:cNvPr id="16" name="矩形 15"/>
          <p:cNvSpPr/>
          <p:nvPr/>
        </p:nvSpPr>
        <p:spPr>
          <a:xfrm>
            <a:off x="7818438" y="5373688"/>
            <a:ext cx="846137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0" dirty="0">
                <a:solidFill>
                  <a:srgbClr val="EAB900"/>
                </a:solidFill>
                <a:latin typeface="微软雅黑" pitchFamily="34" charset="-122"/>
                <a:ea typeface="微软雅黑" pitchFamily="34" charset="-122"/>
              </a:rPr>
              <a:t>11.72%</a:t>
            </a:r>
          </a:p>
        </p:txBody>
      </p:sp>
      <p:sp>
        <p:nvSpPr>
          <p:cNvPr id="17" name="矩形 16"/>
          <p:cNvSpPr/>
          <p:nvPr/>
        </p:nvSpPr>
        <p:spPr>
          <a:xfrm>
            <a:off x="7818438" y="5634038"/>
            <a:ext cx="846137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0" dirty="0">
                <a:solidFill>
                  <a:srgbClr val="69A83E"/>
                </a:solidFill>
                <a:latin typeface="微软雅黑" pitchFamily="34" charset="-122"/>
                <a:ea typeface="微软雅黑" pitchFamily="34" charset="-122"/>
              </a:rPr>
              <a:t>48.48%</a:t>
            </a:r>
            <a:endParaRPr lang="ja-JP" altLang="en-US" sz="1400" b="1" kern="0" dirty="0">
              <a:solidFill>
                <a:srgbClr val="69A83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751263" y="5097463"/>
            <a:ext cx="2503487" cy="306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>
                <a:solidFill>
                  <a:srgbClr val="EA6F1C"/>
                </a:solidFill>
                <a:latin typeface="微软雅黑" pitchFamily="34" charset="-122"/>
                <a:ea typeface="微软雅黑" pitchFamily="34" charset="-122"/>
              </a:rPr>
              <a:t>AVIC International Holding</a:t>
            </a:r>
          </a:p>
        </p:txBody>
      </p:sp>
      <p:grpSp>
        <p:nvGrpSpPr>
          <p:cNvPr id="12304" name="组合 35"/>
          <p:cNvGrpSpPr>
            <a:grpSpLocks/>
          </p:cNvGrpSpPr>
          <p:nvPr/>
        </p:nvGrpSpPr>
        <p:grpSpPr bwMode="auto">
          <a:xfrm>
            <a:off x="2800350" y="5168900"/>
            <a:ext cx="781050" cy="717550"/>
            <a:chOff x="3539793" y="5412566"/>
            <a:chExt cx="892509" cy="819596"/>
          </a:xfrm>
        </p:grpSpPr>
        <p:sp>
          <p:nvSpPr>
            <p:cNvPr id="20" name="任意多边形 19"/>
            <p:cNvSpPr/>
            <p:nvPr/>
          </p:nvSpPr>
          <p:spPr>
            <a:xfrm>
              <a:off x="4259969" y="5514109"/>
              <a:ext cx="172333" cy="511341"/>
            </a:xfrm>
            <a:custGeom>
              <a:avLst/>
              <a:gdLst>
                <a:gd name="connsiteX0" fmla="*/ 165904 w 172956"/>
                <a:gd name="connsiteY0" fmla="*/ 0 h 511859"/>
                <a:gd name="connsiteX1" fmla="*/ 172956 w 172956"/>
                <a:gd name="connsiteY1" fmla="*/ 34932 h 511859"/>
                <a:gd name="connsiteX2" fmla="*/ 172956 w 172956"/>
                <a:gd name="connsiteY2" fmla="*/ 511859 h 511859"/>
                <a:gd name="connsiteX3" fmla="*/ 4389 w 172956"/>
                <a:gd name="connsiteY3" fmla="*/ 434902 h 511859"/>
                <a:gd name="connsiteX4" fmla="*/ 4389 w 172956"/>
                <a:gd name="connsiteY4" fmla="*/ 138129 h 511859"/>
                <a:gd name="connsiteX5" fmla="*/ 0 w 172956"/>
                <a:gd name="connsiteY5" fmla="*/ 116392 h 511859"/>
                <a:gd name="connsiteX6" fmla="*/ 165904 w 172956"/>
                <a:gd name="connsiteY6" fmla="*/ 0 h 511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956" h="511859">
                  <a:moveTo>
                    <a:pt x="165904" y="0"/>
                  </a:moveTo>
                  <a:lnTo>
                    <a:pt x="172956" y="34932"/>
                  </a:lnTo>
                  <a:lnTo>
                    <a:pt x="172956" y="511859"/>
                  </a:lnTo>
                  <a:lnTo>
                    <a:pt x="4389" y="434902"/>
                  </a:lnTo>
                  <a:lnTo>
                    <a:pt x="4389" y="138129"/>
                  </a:lnTo>
                  <a:lnTo>
                    <a:pt x="0" y="116392"/>
                  </a:lnTo>
                  <a:lnTo>
                    <a:pt x="165904" y="0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3539793" y="5412566"/>
              <a:ext cx="885253" cy="409798"/>
            </a:xfrm>
            <a:custGeom>
              <a:avLst/>
              <a:gdLst>
                <a:gd name="connsiteX0" fmla="*/ 136602 w 885457"/>
                <a:gd name="connsiteY0" fmla="*/ 0 h 410400"/>
                <a:gd name="connsiteX1" fmla="*/ 755907 w 885457"/>
                <a:gd name="connsiteY1" fmla="*/ 0 h 410400"/>
                <a:gd name="connsiteX2" fmla="*/ 881774 w 885457"/>
                <a:gd name="connsiteY2" fmla="*/ 83430 h 410400"/>
                <a:gd name="connsiteX3" fmla="*/ 885457 w 885457"/>
                <a:gd name="connsiteY3" fmla="*/ 101670 h 410400"/>
                <a:gd name="connsiteX4" fmla="*/ 719553 w 885457"/>
                <a:gd name="connsiteY4" fmla="*/ 218062 h 410400"/>
                <a:gd name="connsiteX5" fmla="*/ 717262 w 885457"/>
                <a:gd name="connsiteY5" fmla="*/ 206713 h 410400"/>
                <a:gd name="connsiteX6" fmla="*/ 638940 w 885457"/>
                <a:gd name="connsiteY6" fmla="*/ 154797 h 410400"/>
                <a:gd name="connsiteX7" fmla="*/ 253570 w 885457"/>
                <a:gd name="connsiteY7" fmla="*/ 154797 h 410400"/>
                <a:gd name="connsiteX8" fmla="*/ 168568 w 885457"/>
                <a:gd name="connsiteY8" fmla="*/ 239799 h 410400"/>
                <a:gd name="connsiteX9" fmla="*/ 168568 w 885457"/>
                <a:gd name="connsiteY9" fmla="*/ 410400 h 410400"/>
                <a:gd name="connsiteX10" fmla="*/ 0 w 885457"/>
                <a:gd name="connsiteY10" fmla="*/ 410400 h 410400"/>
                <a:gd name="connsiteX11" fmla="*/ 0 w 885457"/>
                <a:gd name="connsiteY11" fmla="*/ 136602 h 410400"/>
                <a:gd name="connsiteX12" fmla="*/ 136602 w 885457"/>
                <a:gd name="connsiteY12" fmla="*/ 0 h 41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5457" h="410400">
                  <a:moveTo>
                    <a:pt x="136602" y="0"/>
                  </a:moveTo>
                  <a:lnTo>
                    <a:pt x="755907" y="0"/>
                  </a:lnTo>
                  <a:cubicBezTo>
                    <a:pt x="812489" y="0"/>
                    <a:pt x="861037" y="34402"/>
                    <a:pt x="881774" y="83430"/>
                  </a:cubicBezTo>
                  <a:lnTo>
                    <a:pt x="885457" y="101670"/>
                  </a:lnTo>
                  <a:lnTo>
                    <a:pt x="719553" y="218062"/>
                  </a:lnTo>
                  <a:lnTo>
                    <a:pt x="717262" y="206713"/>
                  </a:lnTo>
                  <a:cubicBezTo>
                    <a:pt x="704358" y="176204"/>
                    <a:pt x="674149" y="154797"/>
                    <a:pt x="638940" y="154797"/>
                  </a:cubicBezTo>
                  <a:lnTo>
                    <a:pt x="253570" y="154797"/>
                  </a:lnTo>
                  <a:cubicBezTo>
                    <a:pt x="206625" y="154797"/>
                    <a:pt x="168568" y="192854"/>
                    <a:pt x="168568" y="239799"/>
                  </a:cubicBezTo>
                  <a:lnTo>
                    <a:pt x="168568" y="410400"/>
                  </a:lnTo>
                  <a:lnTo>
                    <a:pt x="0" y="410400"/>
                  </a:lnTo>
                  <a:lnTo>
                    <a:pt x="0" y="136602"/>
                  </a:lnTo>
                  <a:cubicBezTo>
                    <a:pt x="0" y="61159"/>
                    <a:pt x="61159" y="0"/>
                    <a:pt x="136602" y="0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3539793" y="5822364"/>
              <a:ext cx="892509" cy="409798"/>
            </a:xfrm>
            <a:custGeom>
              <a:avLst/>
              <a:gdLst>
                <a:gd name="connsiteX0" fmla="*/ 0 w 892509"/>
                <a:gd name="connsiteY0" fmla="*/ 0 h 409196"/>
                <a:gd name="connsiteX1" fmla="*/ 168568 w 892509"/>
                <a:gd name="connsiteY1" fmla="*/ 0 h 409196"/>
                <a:gd name="connsiteX2" fmla="*/ 168568 w 892509"/>
                <a:gd name="connsiteY2" fmla="*/ 169397 h 409196"/>
                <a:gd name="connsiteX3" fmla="*/ 253570 w 892509"/>
                <a:gd name="connsiteY3" fmla="*/ 254399 h 409196"/>
                <a:gd name="connsiteX4" fmla="*/ 638940 w 892509"/>
                <a:gd name="connsiteY4" fmla="*/ 254399 h 409196"/>
                <a:gd name="connsiteX5" fmla="*/ 723942 w 892509"/>
                <a:gd name="connsiteY5" fmla="*/ 169397 h 409196"/>
                <a:gd name="connsiteX6" fmla="*/ 723942 w 892509"/>
                <a:gd name="connsiteY6" fmla="*/ 126172 h 409196"/>
                <a:gd name="connsiteX7" fmla="*/ 892509 w 892509"/>
                <a:gd name="connsiteY7" fmla="*/ 203129 h 409196"/>
                <a:gd name="connsiteX8" fmla="*/ 892509 w 892509"/>
                <a:gd name="connsiteY8" fmla="*/ 272594 h 409196"/>
                <a:gd name="connsiteX9" fmla="*/ 755907 w 892509"/>
                <a:gd name="connsiteY9" fmla="*/ 409196 h 409196"/>
                <a:gd name="connsiteX10" fmla="*/ 136602 w 892509"/>
                <a:gd name="connsiteY10" fmla="*/ 409196 h 409196"/>
                <a:gd name="connsiteX11" fmla="*/ 0 w 892509"/>
                <a:gd name="connsiteY11" fmla="*/ 272594 h 409196"/>
                <a:gd name="connsiteX12" fmla="*/ 0 w 892509"/>
                <a:gd name="connsiteY12" fmla="*/ 0 h 409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2509" h="409196">
                  <a:moveTo>
                    <a:pt x="0" y="0"/>
                  </a:moveTo>
                  <a:lnTo>
                    <a:pt x="168568" y="0"/>
                  </a:lnTo>
                  <a:lnTo>
                    <a:pt x="168568" y="169397"/>
                  </a:lnTo>
                  <a:cubicBezTo>
                    <a:pt x="168568" y="216342"/>
                    <a:pt x="206625" y="254399"/>
                    <a:pt x="253570" y="254399"/>
                  </a:cubicBezTo>
                  <a:lnTo>
                    <a:pt x="638940" y="254399"/>
                  </a:lnTo>
                  <a:cubicBezTo>
                    <a:pt x="685885" y="254399"/>
                    <a:pt x="723942" y="216342"/>
                    <a:pt x="723942" y="169397"/>
                  </a:cubicBezTo>
                  <a:lnTo>
                    <a:pt x="723942" y="126172"/>
                  </a:lnTo>
                  <a:lnTo>
                    <a:pt x="892509" y="203129"/>
                  </a:lnTo>
                  <a:lnTo>
                    <a:pt x="892509" y="272594"/>
                  </a:lnTo>
                  <a:cubicBezTo>
                    <a:pt x="892509" y="348037"/>
                    <a:pt x="831350" y="409196"/>
                    <a:pt x="755907" y="409196"/>
                  </a:cubicBezTo>
                  <a:lnTo>
                    <a:pt x="136602" y="409196"/>
                  </a:lnTo>
                  <a:cubicBezTo>
                    <a:pt x="61159" y="409196"/>
                    <a:pt x="0" y="348037"/>
                    <a:pt x="0" y="272594"/>
                  </a:cubicBez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23" name="矩形 22"/>
          <p:cNvSpPr/>
          <p:nvPr/>
        </p:nvSpPr>
        <p:spPr>
          <a:xfrm>
            <a:off x="3751263" y="5373688"/>
            <a:ext cx="4325937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>
                <a:solidFill>
                  <a:srgbClr val="EAB900"/>
                </a:solidFill>
                <a:latin typeface="微软雅黑" pitchFamily="34" charset="-122"/>
                <a:ea typeface="微软雅黑" pitchFamily="34" charset="-122"/>
              </a:rPr>
              <a:t>Hubei </a:t>
            </a:r>
            <a:r>
              <a:rPr lang="en-US" altLang="zh-CN" sz="1400" kern="0" dirty="0">
                <a:solidFill>
                  <a:srgbClr val="EAB900"/>
                </a:solidFill>
                <a:latin typeface="微软雅黑" pitchFamily="34" charset="-122"/>
                <a:ea typeface="微软雅黑" pitchFamily="34" charset="-122"/>
              </a:rPr>
              <a:t>Science &amp; Technology </a:t>
            </a:r>
            <a:r>
              <a:rPr lang="en-US" altLang="zh-CN" sz="1400" kern="0" dirty="0">
                <a:solidFill>
                  <a:srgbClr val="EAB900"/>
                </a:solidFill>
                <a:latin typeface="微软雅黑" pitchFamily="34" charset="-122"/>
                <a:ea typeface="微软雅黑" pitchFamily="34" charset="-122"/>
              </a:rPr>
              <a:t>Investment Group </a:t>
            </a:r>
          </a:p>
        </p:txBody>
      </p:sp>
      <p:sp>
        <p:nvSpPr>
          <p:cNvPr id="24" name="矩形 23"/>
          <p:cNvSpPr/>
          <p:nvPr/>
        </p:nvSpPr>
        <p:spPr>
          <a:xfrm>
            <a:off x="3751263" y="5634038"/>
            <a:ext cx="1862137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>
                <a:solidFill>
                  <a:srgbClr val="69A83E"/>
                </a:solidFill>
                <a:latin typeface="微软雅黑" pitchFamily="34" charset="-122"/>
                <a:ea typeface="微软雅黑" pitchFamily="34" charset="-122"/>
              </a:rPr>
              <a:t>Other Shareholders</a:t>
            </a:r>
          </a:p>
        </p:txBody>
      </p:sp>
      <p:cxnSp>
        <p:nvCxnSpPr>
          <p:cNvPr id="25" name="直接连接符 24"/>
          <p:cNvCxnSpPr/>
          <p:nvPr/>
        </p:nvCxnSpPr>
        <p:spPr>
          <a:xfrm>
            <a:off x="3625850" y="5256213"/>
            <a:ext cx="196850" cy="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3625850" y="5527675"/>
            <a:ext cx="196850" cy="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3625850" y="5791200"/>
            <a:ext cx="196850" cy="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310" name="文本框 13"/>
          <p:cNvSpPr txBox="1">
            <a:spLocks noChangeArrowheads="1"/>
          </p:cNvSpPr>
          <p:nvPr/>
        </p:nvSpPr>
        <p:spPr bwMode="auto">
          <a:xfrm>
            <a:off x="6496050" y="6092825"/>
            <a:ext cx="2071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/>
              <a:t>as of  Nov.14 2014 </a:t>
            </a:r>
            <a:endParaRPr lang="zh-CN" altLang="en-US" sz="1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97" name="Picture 85" descr="TIANMA Profile---Industrial V2 拷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3313" name="Group 2"/>
          <p:cNvGrpSpPr>
            <a:grpSpLocks/>
          </p:cNvGrpSpPr>
          <p:nvPr/>
        </p:nvGrpSpPr>
        <p:grpSpPr bwMode="auto">
          <a:xfrm>
            <a:off x="225425" y="873125"/>
            <a:ext cx="4179888" cy="369888"/>
            <a:chOff x="0" y="0"/>
            <a:chExt cx="4179535" cy="369332"/>
          </a:xfrm>
        </p:grpSpPr>
        <p:sp>
          <p:nvSpPr>
            <p:cNvPr id="19535" name="矩形 3"/>
            <p:cNvSpPr>
              <a:spLocks noChangeArrowheads="1"/>
            </p:cNvSpPr>
            <p:nvPr/>
          </p:nvSpPr>
          <p:spPr bwMode="auto">
            <a:xfrm>
              <a:off x="0" y="0"/>
              <a:ext cx="46827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hangingPunct="0">
                <a:defRPr/>
              </a:pPr>
              <a:r>
                <a:rPr lang="en-US" altLang="zh-CN" sz="2400" b="1">
                  <a:solidFill>
                    <a:srgbClr val="0065B3"/>
                  </a:solidFill>
                  <a:latin typeface="+mj-ea"/>
                  <a:ea typeface="+mj-ea"/>
                  <a:cs typeface="Arial" charset="0"/>
                </a:rPr>
                <a:t>&gt;&gt;</a:t>
              </a:r>
              <a:endParaRPr lang="zh-CN" altLang="en-US" sz="2400">
                <a:solidFill>
                  <a:srgbClr val="0065B3"/>
                </a:solidFill>
                <a:latin typeface="+mj-ea"/>
                <a:ea typeface="+mj-ea"/>
                <a:cs typeface="Arial" charset="0"/>
              </a:endParaRPr>
            </a:p>
          </p:txBody>
        </p:sp>
        <p:sp>
          <p:nvSpPr>
            <p:cNvPr id="19536" name="矩形 4"/>
            <p:cNvSpPr>
              <a:spLocks noChangeArrowheads="1"/>
            </p:cNvSpPr>
            <p:nvPr/>
          </p:nvSpPr>
          <p:spPr bwMode="auto">
            <a:xfrm>
              <a:off x="466686" y="0"/>
              <a:ext cx="37128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altLang="zh-CN" sz="2400" dirty="0">
                  <a:solidFill>
                    <a:srgbClr val="0065B3"/>
                  </a:solidFill>
                  <a:latin typeface="+mj-ea"/>
                  <a:ea typeface="+mj-ea"/>
                  <a:cs typeface="Arial" charset="0"/>
                </a:rPr>
                <a:t>Corporate Structure</a:t>
              </a:r>
            </a:p>
          </p:txBody>
        </p:sp>
      </p:grpSp>
      <p:sp>
        <p:nvSpPr>
          <p:cNvPr id="84" name="矩形 83"/>
          <p:cNvSpPr/>
          <p:nvPr/>
        </p:nvSpPr>
        <p:spPr bwMode="auto">
          <a:xfrm>
            <a:off x="2627313" y="1341438"/>
            <a:ext cx="4373562" cy="401637"/>
          </a:xfrm>
          <a:prstGeom prst="rect">
            <a:avLst/>
          </a:prstGeom>
          <a:gradFill flip="none" rotWithShape="1">
            <a:gsLst>
              <a:gs pos="0">
                <a:srgbClr val="4D91DB">
                  <a:shade val="30000"/>
                  <a:satMod val="115000"/>
                </a:srgbClr>
              </a:gs>
              <a:gs pos="50000">
                <a:srgbClr val="4D91DB">
                  <a:shade val="67500"/>
                  <a:satMod val="115000"/>
                </a:srgbClr>
              </a:gs>
              <a:gs pos="100000">
                <a:srgbClr val="4D91DB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ysClr val="window" lastClr="FFFFFF">
                <a:lumMod val="65000"/>
              </a:sysClr>
            </a:solidFill>
            <a:miter lim="800000"/>
            <a:headEnd/>
            <a:tailEnd/>
          </a:ln>
          <a:effectLst>
            <a:outerShdw blurRad="63500" dist="12700" dir="5400000" rotWithShape="0">
              <a:srgbClr val="00000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kern="0" dirty="0">
                <a:solidFill>
                  <a:sysClr val="window" lastClr="FFFFFF"/>
                </a:solidFill>
                <a:latin typeface="+mj-ea"/>
                <a:ea typeface="+mj-ea"/>
                <a:cs typeface="Arial" pitchFamily="34" charset="0"/>
              </a:rPr>
              <a:t>TIANMA </a:t>
            </a:r>
            <a:r>
              <a:rPr lang="en-US" altLang="zh-CN" sz="2000" b="1" kern="0" dirty="0">
                <a:solidFill>
                  <a:sysClr val="window" lastClr="FFFFFF"/>
                </a:solidFill>
                <a:latin typeface="+mj-ea"/>
                <a:ea typeface="+mj-ea"/>
                <a:cs typeface="Arial" pitchFamily="34" charset="0"/>
              </a:rPr>
              <a:t>Micro-electronics </a:t>
            </a:r>
            <a:r>
              <a:rPr lang="en-US" altLang="zh-CN" sz="2000" b="1" kern="0" dirty="0">
                <a:solidFill>
                  <a:sysClr val="window" lastClr="FFFFFF"/>
                </a:solidFill>
                <a:latin typeface="+mj-ea"/>
                <a:ea typeface="+mj-ea"/>
                <a:cs typeface="Arial" pitchFamily="34" charset="0"/>
              </a:rPr>
              <a:t>Group</a:t>
            </a:r>
          </a:p>
        </p:txBody>
      </p:sp>
      <p:sp>
        <p:nvSpPr>
          <p:cNvPr id="85" name="矩形 84"/>
          <p:cNvSpPr/>
          <p:nvPr/>
        </p:nvSpPr>
        <p:spPr bwMode="auto">
          <a:xfrm>
            <a:off x="1001713" y="6029325"/>
            <a:ext cx="7407275" cy="279400"/>
          </a:xfrm>
          <a:prstGeom prst="rect">
            <a:avLst/>
          </a:prstGeom>
          <a:gradFill flip="none" rotWithShape="1">
            <a:gsLst>
              <a:gs pos="0">
                <a:srgbClr val="4D91DB">
                  <a:shade val="30000"/>
                  <a:satMod val="115000"/>
                </a:srgbClr>
              </a:gs>
              <a:gs pos="50000">
                <a:srgbClr val="4D91DB">
                  <a:shade val="67500"/>
                  <a:satMod val="115000"/>
                </a:srgbClr>
              </a:gs>
              <a:gs pos="100000">
                <a:srgbClr val="4D91DB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ysClr val="window" lastClr="FFFFFF">
                <a:lumMod val="65000"/>
              </a:sysClr>
            </a:solidFill>
            <a:miter lim="800000"/>
            <a:headEnd/>
            <a:tailEnd/>
          </a:ln>
          <a:effectLst>
            <a:outerShdw blurRad="63500" dist="12700" dir="5400000" rotWithShape="0">
              <a:srgbClr val="00000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kern="0" dirty="0">
                <a:solidFill>
                  <a:sysClr val="window" lastClr="FFFFFF"/>
                </a:solidFill>
                <a:latin typeface="+mj-ea"/>
                <a:ea typeface="+mj-ea"/>
                <a:cs typeface="Arial" pitchFamily="34" charset="0"/>
              </a:rPr>
              <a:t>Dedicated Support </a:t>
            </a:r>
            <a:r>
              <a:rPr lang="en-US" altLang="zh-CN" sz="1200" b="1" kern="0" dirty="0">
                <a:solidFill>
                  <a:sysClr val="window" lastClr="FFFFFF"/>
                </a:solidFill>
                <a:latin typeface="+mj-ea"/>
                <a:ea typeface="+mj-ea"/>
                <a:cs typeface="Arial" pitchFamily="34" charset="0"/>
              </a:rPr>
              <a:t>System</a:t>
            </a:r>
            <a:endParaRPr lang="zh-CN" altLang="en-US" sz="1200" b="1" kern="0" dirty="0">
              <a:solidFill>
                <a:sysClr val="window" lastClr="FFFFFF"/>
              </a:solidFill>
              <a:latin typeface="+mj-ea"/>
              <a:ea typeface="+mj-ea"/>
              <a:cs typeface="Arial" pitchFamily="34" charset="0"/>
            </a:endParaRPr>
          </a:p>
        </p:txBody>
      </p:sp>
      <p:grpSp>
        <p:nvGrpSpPr>
          <p:cNvPr id="13316" name="组合 18477"/>
          <p:cNvGrpSpPr>
            <a:grpSpLocks/>
          </p:cNvGrpSpPr>
          <p:nvPr/>
        </p:nvGrpSpPr>
        <p:grpSpPr bwMode="auto">
          <a:xfrm>
            <a:off x="792163" y="4945063"/>
            <a:ext cx="7616825" cy="514350"/>
            <a:chOff x="834154" y="4057700"/>
            <a:chExt cx="7615564" cy="514300"/>
          </a:xfrm>
        </p:grpSpPr>
        <p:sp>
          <p:nvSpPr>
            <p:cNvPr id="91" name="圆角矩形 90"/>
            <p:cNvSpPr/>
            <p:nvPr/>
          </p:nvSpPr>
          <p:spPr bwMode="auto">
            <a:xfrm>
              <a:off x="2315046" y="4057700"/>
              <a:ext cx="6134672" cy="514300"/>
            </a:xfrm>
            <a:prstGeom prst="roundRect">
              <a:avLst/>
            </a:prstGeom>
            <a:solidFill>
              <a:srgbClr val="4472C4">
                <a:alpha val="10000"/>
              </a:srgbClr>
            </a:solidFill>
            <a:ln w="12700" cap="flat" cmpd="sng" algn="ctr">
              <a:solidFill>
                <a:srgbClr val="4472C4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  <p:txBody>
            <a:bodyPr lIns="180000" tIns="0" rIns="180000" bIns="0" anchor="ctr"/>
            <a:lstStyle/>
            <a:p>
              <a:pPr defTabSz="9144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solidFill>
                  <a:prstClr val="black">
                    <a:lumMod val="95000"/>
                    <a:lumOff val="5000"/>
                  </a:prstClr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94" name="矩形 93"/>
            <p:cNvSpPr/>
            <p:nvPr/>
          </p:nvSpPr>
          <p:spPr bwMode="auto">
            <a:xfrm>
              <a:off x="1040495" y="4097383"/>
              <a:ext cx="1087257" cy="444457"/>
            </a:xfrm>
            <a:prstGeom prst="rect">
              <a:avLst/>
            </a:prstGeom>
            <a:gradFill flip="none" rotWithShape="1">
              <a:gsLst>
                <a:gs pos="0">
                  <a:srgbClr val="4D91DB">
                    <a:shade val="30000"/>
                    <a:satMod val="115000"/>
                  </a:srgbClr>
                </a:gs>
                <a:gs pos="50000">
                  <a:srgbClr val="4D91DB">
                    <a:shade val="67500"/>
                    <a:satMod val="115000"/>
                  </a:srgbClr>
                </a:gs>
                <a:gs pos="100000">
                  <a:srgbClr val="4D91DB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>
              <a:solidFill>
                <a:sysClr val="window" lastClr="FFFFFF">
                  <a:lumMod val="65000"/>
                </a:sysClr>
              </a:solidFill>
              <a:miter lim="800000"/>
              <a:headEnd/>
              <a:tailEnd/>
            </a:ln>
            <a:effectLst>
              <a:outerShdw blurRad="63500" dist="12700" dir="5400000" rotWithShape="0">
                <a:srgbClr val="000000">
                  <a:alpha val="34999"/>
                </a:srgbClr>
              </a:outerShdw>
            </a:effectLst>
          </p:spPr>
          <p:txBody>
            <a:bodyPr lIns="0" tIns="0" rIns="0" b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b="1" kern="0" dirty="0">
                  <a:solidFill>
                    <a:sysClr val="window" lastClr="FFFFFF"/>
                  </a:solidFill>
                  <a:latin typeface="+mj-ea"/>
                  <a:ea typeface="+mj-ea"/>
                  <a:cs typeface="Arial" pitchFamily="34" charset="0"/>
                </a:rPr>
                <a:t>Industrial Bases</a:t>
              </a:r>
            </a:p>
          </p:txBody>
        </p:sp>
        <p:sp>
          <p:nvSpPr>
            <p:cNvPr id="95" name="矩形 94"/>
            <p:cNvSpPr/>
            <p:nvPr/>
          </p:nvSpPr>
          <p:spPr bwMode="auto">
            <a:xfrm>
              <a:off x="2397582" y="4106907"/>
              <a:ext cx="693623" cy="41747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ctr"/>
            <a:lstStyle/>
            <a:p>
              <a:pPr algn="ctr" defTabSz="444500" fontAlgn="auto">
                <a:lnSpc>
                  <a:spcPct val="8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Shenzhen</a:t>
              </a:r>
            </a:p>
            <a:p>
              <a:pPr algn="ctr" defTabSz="444500" fontAlgn="auto">
                <a:lnSpc>
                  <a:spcPct val="8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TN&amp;STN</a:t>
              </a:r>
            </a:p>
          </p:txBody>
        </p:sp>
        <p:sp>
          <p:nvSpPr>
            <p:cNvPr id="96" name="矩形 95"/>
            <p:cNvSpPr/>
            <p:nvPr/>
          </p:nvSpPr>
          <p:spPr bwMode="auto">
            <a:xfrm>
              <a:off x="4914940" y="4119606"/>
              <a:ext cx="763462" cy="396836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ctr"/>
            <a:lstStyle/>
            <a:p>
              <a:pPr algn="ctr" defTabSz="444500" fontAlgn="auto">
                <a:lnSpc>
                  <a:spcPct val="8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dirty="0">
                  <a:ea typeface="宋体" pitchFamily="2" charset="-122"/>
                </a:rPr>
                <a:t>Japan</a:t>
              </a:r>
            </a:p>
            <a:p>
              <a:pPr algn="ctr" defTabSz="444500" fontAlgn="auto">
                <a:lnSpc>
                  <a:spcPct val="8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G2</a:t>
              </a:r>
              <a:r>
                <a:rPr lang="zh-CN" altLang="en-US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、</a:t>
              </a: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G3</a:t>
              </a:r>
            </a:p>
          </p:txBody>
        </p:sp>
        <p:cxnSp>
          <p:nvCxnSpPr>
            <p:cNvPr id="13387" name="直接连接符 96"/>
            <p:cNvCxnSpPr>
              <a:cxnSpLocks noChangeShapeType="1"/>
              <a:stCxn id="91" idx="1"/>
              <a:endCxn id="94" idx="3"/>
            </p:cNvCxnSpPr>
            <p:nvPr/>
          </p:nvCxnSpPr>
          <p:spPr bwMode="auto">
            <a:xfrm flipH="1">
              <a:off x="2127752" y="4314850"/>
              <a:ext cx="187294" cy="4763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cxnSp>
          <p:nvCxnSpPr>
            <p:cNvPr id="13388" name="直接连接符 98"/>
            <p:cNvCxnSpPr>
              <a:cxnSpLocks noChangeShapeType="1"/>
            </p:cNvCxnSpPr>
            <p:nvPr/>
          </p:nvCxnSpPr>
          <p:spPr bwMode="auto">
            <a:xfrm flipH="1">
              <a:off x="834154" y="4346597"/>
              <a:ext cx="188881" cy="0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sp>
          <p:nvSpPr>
            <p:cNvPr id="100" name="矩形 99"/>
            <p:cNvSpPr/>
            <p:nvPr/>
          </p:nvSpPr>
          <p:spPr bwMode="auto">
            <a:xfrm>
              <a:off x="3194375" y="4119606"/>
              <a:ext cx="763462" cy="396836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ctr"/>
            <a:lstStyle/>
            <a:p>
              <a:pPr algn="ctr" defTabSz="444500" fontAlgn="auto"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Shanghai</a:t>
              </a:r>
              <a:endParaRPr lang="zh-CN" altLang="en-US" kern="0" dirty="0">
                <a:solidFill>
                  <a:sysClr val="windowText" lastClr="000000"/>
                </a:solidFill>
                <a:latin typeface="+mj-ea"/>
                <a:ea typeface="+mj-ea"/>
                <a:cs typeface="Arial" pitchFamily="34" charset="0"/>
              </a:endParaRPr>
            </a:p>
            <a:p>
              <a:pPr algn="ctr" defTabSz="444500" fontAlgn="auto"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G4.5</a:t>
              </a:r>
              <a:endParaRPr lang="zh-CN" altLang="en-US" kern="0" dirty="0">
                <a:solidFill>
                  <a:sysClr val="windowText" lastClr="000000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103" name="矩形 102"/>
            <p:cNvSpPr/>
            <p:nvPr/>
          </p:nvSpPr>
          <p:spPr bwMode="auto">
            <a:xfrm>
              <a:off x="6649791" y="4119606"/>
              <a:ext cx="763461" cy="396836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ctr"/>
            <a:lstStyle/>
            <a:p>
              <a:pPr algn="ctr" defTabSz="444500" fontAlgn="auto">
                <a:lnSpc>
                  <a:spcPct val="8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Wuhan</a:t>
              </a:r>
            </a:p>
            <a:p>
              <a:pPr algn="ctr" defTabSz="444500" fontAlgn="auto">
                <a:lnSpc>
                  <a:spcPct val="8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G4.5</a:t>
              </a:r>
            </a:p>
          </p:txBody>
        </p:sp>
        <p:sp>
          <p:nvSpPr>
            <p:cNvPr id="105" name="矩形 104"/>
            <p:cNvSpPr/>
            <p:nvPr/>
          </p:nvSpPr>
          <p:spPr bwMode="auto">
            <a:xfrm>
              <a:off x="4057832" y="4119606"/>
              <a:ext cx="765048" cy="396836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ctr"/>
            <a:lstStyle/>
            <a:p>
              <a:pPr algn="ctr" defTabSz="444500" fontAlgn="auto"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Chengdu</a:t>
              </a:r>
              <a:endParaRPr lang="zh-CN" altLang="en-US" kern="0" dirty="0">
                <a:solidFill>
                  <a:sysClr val="windowText" lastClr="000000"/>
                </a:solidFill>
                <a:latin typeface="+mj-ea"/>
                <a:ea typeface="+mj-ea"/>
                <a:cs typeface="Arial" pitchFamily="34" charset="0"/>
              </a:endParaRPr>
            </a:p>
            <a:p>
              <a:pPr algn="ctr" defTabSz="444500" fontAlgn="auto"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G4.5</a:t>
              </a:r>
              <a:endParaRPr lang="zh-CN" altLang="en-US" kern="0" dirty="0">
                <a:solidFill>
                  <a:sysClr val="windowText" lastClr="000000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107" name="矩形 106"/>
            <p:cNvSpPr/>
            <p:nvPr/>
          </p:nvSpPr>
          <p:spPr bwMode="auto">
            <a:xfrm>
              <a:off x="7513248" y="4119606"/>
              <a:ext cx="763461" cy="396836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ctr"/>
            <a:lstStyle/>
            <a:p>
              <a:pPr algn="ctr" defTabSz="444500" fontAlgn="auto"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Xiamen</a:t>
              </a:r>
              <a:endParaRPr lang="zh-CN" altLang="en-US" kern="0" dirty="0">
                <a:solidFill>
                  <a:sysClr val="windowText" lastClr="000000"/>
                </a:solidFill>
                <a:latin typeface="+mj-ea"/>
                <a:ea typeface="+mj-ea"/>
                <a:cs typeface="Arial" pitchFamily="34" charset="0"/>
              </a:endParaRPr>
            </a:p>
            <a:p>
              <a:pPr algn="ctr" defTabSz="444500" fontAlgn="auto"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G5.5</a:t>
              </a:r>
              <a:endParaRPr lang="zh-CN" altLang="en-US" kern="0" dirty="0">
                <a:solidFill>
                  <a:sysClr val="windowText" lastClr="000000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109" name="矩形 108"/>
            <p:cNvSpPr/>
            <p:nvPr/>
          </p:nvSpPr>
          <p:spPr bwMode="auto">
            <a:xfrm>
              <a:off x="5786334" y="4119606"/>
              <a:ext cx="763461" cy="396836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ctr"/>
            <a:lstStyle/>
            <a:p>
              <a:pPr algn="ctr" defTabSz="444500" fontAlgn="auto"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Shanghai</a:t>
              </a:r>
              <a:endParaRPr lang="zh-CN" altLang="en-US" kern="0" dirty="0">
                <a:solidFill>
                  <a:sysClr val="windowText" lastClr="000000"/>
                </a:solidFill>
                <a:latin typeface="+mj-ea"/>
                <a:ea typeface="+mj-ea"/>
                <a:cs typeface="Arial" pitchFamily="34" charset="0"/>
              </a:endParaRPr>
            </a:p>
            <a:p>
              <a:pPr algn="ctr" defTabSz="444500" fontAlgn="auto"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G5</a:t>
              </a:r>
              <a:endParaRPr lang="zh-CN" altLang="en-US" kern="0" dirty="0">
                <a:solidFill>
                  <a:sysClr val="windowText" lastClr="000000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13317" name="组合 18476"/>
          <p:cNvGrpSpPr>
            <a:grpSpLocks/>
          </p:cNvGrpSpPr>
          <p:nvPr/>
        </p:nvGrpSpPr>
        <p:grpSpPr bwMode="auto">
          <a:xfrm>
            <a:off x="792163" y="4408488"/>
            <a:ext cx="7616825" cy="444500"/>
            <a:chOff x="834154" y="3533724"/>
            <a:chExt cx="7615564" cy="443833"/>
          </a:xfrm>
        </p:grpSpPr>
        <p:sp>
          <p:nvSpPr>
            <p:cNvPr id="111" name="圆角矩形 110"/>
            <p:cNvSpPr/>
            <p:nvPr/>
          </p:nvSpPr>
          <p:spPr bwMode="auto">
            <a:xfrm>
              <a:off x="2315046" y="3555916"/>
              <a:ext cx="6134672" cy="401034"/>
            </a:xfrm>
            <a:prstGeom prst="roundRect">
              <a:avLst/>
            </a:prstGeom>
            <a:solidFill>
              <a:srgbClr val="4472C4">
                <a:alpha val="10000"/>
              </a:srgbClr>
            </a:solidFill>
            <a:ln w="12700" cap="flat" cmpd="sng" algn="ctr">
              <a:solidFill>
                <a:srgbClr val="4472C4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  <p:txBody>
            <a:bodyPr lIns="180000" tIns="0" rIns="180000" bIns="0" anchor="b"/>
            <a:lstStyle/>
            <a:p>
              <a:pPr defTabSz="9144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>
                <a:solidFill>
                  <a:prstClr val="black">
                    <a:lumMod val="95000"/>
                    <a:lumOff val="5000"/>
                  </a:prstClr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112" name="矩形 111"/>
            <p:cNvSpPr/>
            <p:nvPr/>
          </p:nvSpPr>
          <p:spPr bwMode="auto">
            <a:xfrm>
              <a:off x="1040495" y="3533724"/>
              <a:ext cx="1087257" cy="443833"/>
            </a:xfrm>
            <a:prstGeom prst="rect">
              <a:avLst/>
            </a:prstGeom>
            <a:gradFill flip="none" rotWithShape="1">
              <a:gsLst>
                <a:gs pos="0">
                  <a:srgbClr val="4D91DB">
                    <a:shade val="30000"/>
                    <a:satMod val="115000"/>
                  </a:srgbClr>
                </a:gs>
                <a:gs pos="50000">
                  <a:srgbClr val="4D91DB">
                    <a:shade val="67500"/>
                    <a:satMod val="115000"/>
                  </a:srgbClr>
                </a:gs>
                <a:gs pos="100000">
                  <a:srgbClr val="4D91DB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>
              <a:solidFill>
                <a:sysClr val="window" lastClr="FFFFFF">
                  <a:lumMod val="65000"/>
                </a:sysClr>
              </a:solidFill>
              <a:miter lim="800000"/>
              <a:headEnd/>
              <a:tailEnd/>
            </a:ln>
            <a:effectLst>
              <a:outerShdw blurRad="63500" dist="12700" dir="5400000" rotWithShape="0">
                <a:srgbClr val="000000">
                  <a:alpha val="34999"/>
                </a:srgbClr>
              </a:outerShdw>
            </a:effectLst>
          </p:spPr>
          <p:txBody>
            <a:bodyPr lIns="0" tIns="0" rIns="0" bIns="0" anchor="b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b="1" kern="0" dirty="0">
                  <a:solidFill>
                    <a:schemeClr val="bg1"/>
                  </a:solidFill>
                  <a:latin typeface="+mj-ea"/>
                  <a:ea typeface="+mj-ea"/>
                  <a:cs typeface="Arial" pitchFamily="34" charset="0"/>
                </a:rPr>
                <a:t>Core Function </a:t>
              </a:r>
              <a:r>
                <a:rPr lang="en-US" altLang="zh-CN" sz="1200" b="1" kern="0" dirty="0">
                  <a:solidFill>
                    <a:schemeClr val="bg1"/>
                  </a:solidFill>
                  <a:latin typeface="+mj-ea"/>
                  <a:ea typeface="+mj-ea"/>
                  <a:cs typeface="Arial" pitchFamily="34" charset="0"/>
                </a:rPr>
                <a:t>System</a:t>
              </a:r>
              <a:endParaRPr lang="zh-CN" altLang="en-US" sz="1200" b="1" kern="0" dirty="0">
                <a:solidFill>
                  <a:sysClr val="window" lastClr="FFFFFF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113" name="矩形 112"/>
            <p:cNvSpPr/>
            <p:nvPr/>
          </p:nvSpPr>
          <p:spPr bwMode="auto">
            <a:xfrm>
              <a:off x="6952953" y="3630416"/>
              <a:ext cx="1353914" cy="286907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b"/>
            <a:lstStyle/>
            <a:p>
              <a:pPr algn="ctr" defTabSz="444500" fontAlgn="auto">
                <a:lnSpc>
                  <a:spcPct val="6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Intellectual </a:t>
              </a:r>
            </a:p>
            <a:p>
              <a:pPr algn="ctr" defTabSz="444500" fontAlgn="auto">
                <a:lnSpc>
                  <a:spcPct val="6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Property Dept.</a:t>
              </a:r>
            </a:p>
          </p:txBody>
        </p:sp>
        <p:cxnSp>
          <p:nvCxnSpPr>
            <p:cNvPr id="13378" name="直接连接符 115"/>
            <p:cNvCxnSpPr>
              <a:cxnSpLocks noChangeShapeType="1"/>
              <a:stCxn id="111" idx="1"/>
              <a:endCxn id="112" idx="3"/>
            </p:cNvCxnSpPr>
            <p:nvPr/>
          </p:nvCxnSpPr>
          <p:spPr bwMode="auto">
            <a:xfrm flipH="1" flipV="1">
              <a:off x="2127752" y="3755641"/>
              <a:ext cx="187294" cy="1586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cxnSp>
          <p:nvCxnSpPr>
            <p:cNvPr id="13379" name="直接连接符 116"/>
            <p:cNvCxnSpPr>
              <a:cxnSpLocks noChangeShapeType="1"/>
            </p:cNvCxnSpPr>
            <p:nvPr/>
          </p:nvCxnSpPr>
          <p:spPr bwMode="auto">
            <a:xfrm flipH="1">
              <a:off x="834154" y="3771492"/>
              <a:ext cx="188881" cy="0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sp>
          <p:nvSpPr>
            <p:cNvPr id="118" name="矩形 117"/>
            <p:cNvSpPr/>
            <p:nvPr/>
          </p:nvSpPr>
          <p:spPr bwMode="auto">
            <a:xfrm>
              <a:off x="2440438" y="3630416"/>
              <a:ext cx="1152334" cy="286907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b"/>
            <a:lstStyle/>
            <a:p>
              <a:pPr algn="ctr" defTabSz="444500" fontAlgn="auto">
                <a:lnSpc>
                  <a:spcPct val="6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sz="900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Operation </a:t>
              </a:r>
            </a:p>
            <a:p>
              <a:pPr algn="ctr" defTabSz="444500" fontAlgn="auto">
                <a:lnSpc>
                  <a:spcPct val="6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sz="900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Center</a:t>
              </a:r>
            </a:p>
          </p:txBody>
        </p:sp>
        <p:sp>
          <p:nvSpPr>
            <p:cNvPr id="119" name="矩形 118"/>
            <p:cNvSpPr/>
            <p:nvPr/>
          </p:nvSpPr>
          <p:spPr bwMode="auto">
            <a:xfrm>
              <a:off x="3781653" y="3630416"/>
              <a:ext cx="1353914" cy="286907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b"/>
            <a:lstStyle/>
            <a:p>
              <a:pPr algn="ctr" defTabSz="444500" fontAlgn="auto">
                <a:lnSpc>
                  <a:spcPct val="6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Supply </a:t>
              </a:r>
            </a:p>
            <a:p>
              <a:pPr algn="ctr" defTabSz="444500" fontAlgn="auto">
                <a:lnSpc>
                  <a:spcPct val="6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Chain Center</a:t>
              </a:r>
            </a:p>
          </p:txBody>
        </p:sp>
        <p:sp>
          <p:nvSpPr>
            <p:cNvPr id="120" name="矩形 119"/>
            <p:cNvSpPr/>
            <p:nvPr/>
          </p:nvSpPr>
          <p:spPr bwMode="auto">
            <a:xfrm>
              <a:off x="5324447" y="3630416"/>
              <a:ext cx="1439625" cy="286907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b"/>
            <a:lstStyle/>
            <a:p>
              <a:pPr algn="ctr" defTabSz="444500" fontAlgn="auto">
                <a:lnSpc>
                  <a:spcPct val="6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Advanced Technology</a:t>
              </a:r>
            </a:p>
            <a:p>
              <a:pPr algn="ctr" defTabSz="444500" fontAlgn="auto">
                <a:lnSpc>
                  <a:spcPct val="6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Development Center</a:t>
              </a:r>
              <a:endParaRPr lang="zh-CN" altLang="en-US" kern="0" dirty="0">
                <a:solidFill>
                  <a:sysClr val="windowText" lastClr="000000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13318" name="组合 18478"/>
          <p:cNvGrpSpPr>
            <a:grpSpLocks/>
          </p:cNvGrpSpPr>
          <p:nvPr/>
        </p:nvGrpSpPr>
        <p:grpSpPr bwMode="auto">
          <a:xfrm>
            <a:off x="792163" y="5518150"/>
            <a:ext cx="7616825" cy="474663"/>
            <a:chOff x="834154" y="4681925"/>
            <a:chExt cx="7615564" cy="474278"/>
          </a:xfrm>
        </p:grpSpPr>
        <p:sp>
          <p:nvSpPr>
            <p:cNvPr id="122" name="矩形 121"/>
            <p:cNvSpPr/>
            <p:nvPr/>
          </p:nvSpPr>
          <p:spPr bwMode="auto">
            <a:xfrm>
              <a:off x="1040495" y="4694615"/>
              <a:ext cx="1087257" cy="444139"/>
            </a:xfrm>
            <a:prstGeom prst="rect">
              <a:avLst/>
            </a:prstGeom>
            <a:gradFill flip="none" rotWithShape="1">
              <a:gsLst>
                <a:gs pos="0">
                  <a:srgbClr val="4D91DB">
                    <a:shade val="30000"/>
                    <a:satMod val="115000"/>
                  </a:srgbClr>
                </a:gs>
                <a:gs pos="50000">
                  <a:srgbClr val="4D91DB">
                    <a:shade val="67500"/>
                    <a:satMod val="115000"/>
                  </a:srgbClr>
                </a:gs>
                <a:gs pos="100000">
                  <a:srgbClr val="4D91DB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>
              <a:solidFill>
                <a:sysClr val="window" lastClr="FFFFFF">
                  <a:lumMod val="65000"/>
                </a:sysClr>
              </a:solidFill>
              <a:miter lim="800000"/>
              <a:headEnd/>
              <a:tailEnd/>
            </a:ln>
            <a:effectLst>
              <a:outerShdw blurRad="63500" dist="12700" dir="5400000" rotWithShape="0">
                <a:srgbClr val="000000">
                  <a:alpha val="34999"/>
                </a:srgbClr>
              </a:outerShdw>
            </a:effectLst>
          </p:spPr>
          <p:txBody>
            <a:bodyPr lIns="0" tIns="0" rIns="0" b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b="1" kern="0" dirty="0">
                  <a:solidFill>
                    <a:sysClr val="window" lastClr="FFFFFF"/>
                  </a:solidFill>
                  <a:latin typeface="+mj-ea"/>
                  <a:ea typeface="+mj-ea"/>
                  <a:cs typeface="Arial" pitchFamily="34" charset="0"/>
                </a:rPr>
                <a:t>New </a:t>
              </a:r>
              <a:r>
                <a:rPr lang="en-US" altLang="zh-CN" sz="1200" b="1" kern="0" dirty="0">
                  <a:solidFill>
                    <a:sysClr val="window" lastClr="FFFFFF"/>
                  </a:solidFill>
                  <a:latin typeface="+mj-ea"/>
                  <a:ea typeface="+mj-ea"/>
                  <a:cs typeface="Arial" pitchFamily="34" charset="0"/>
                </a:rPr>
                <a:t>Projects</a:t>
              </a:r>
              <a:endParaRPr lang="en-US" altLang="zh-CN" sz="1200" b="1" kern="0" dirty="0">
                <a:solidFill>
                  <a:sysClr val="window" lastClr="FFFFFF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cxnSp>
          <p:nvCxnSpPr>
            <p:cNvPr id="13367" name="直接连接符 122"/>
            <p:cNvCxnSpPr>
              <a:cxnSpLocks noChangeShapeType="1"/>
              <a:stCxn id="126" idx="1"/>
              <a:endCxn id="122" idx="3"/>
            </p:cNvCxnSpPr>
            <p:nvPr/>
          </p:nvCxnSpPr>
          <p:spPr bwMode="auto">
            <a:xfrm flipH="1" flipV="1">
              <a:off x="2127752" y="4916685"/>
              <a:ext cx="187294" cy="1586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cxnSp>
          <p:nvCxnSpPr>
            <p:cNvPr id="13368" name="直接连接符 123"/>
            <p:cNvCxnSpPr>
              <a:cxnSpLocks noChangeShapeType="1"/>
            </p:cNvCxnSpPr>
            <p:nvPr/>
          </p:nvCxnSpPr>
          <p:spPr bwMode="auto">
            <a:xfrm flipH="1">
              <a:off x="834154" y="4932547"/>
              <a:ext cx="188881" cy="0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grpSp>
          <p:nvGrpSpPr>
            <p:cNvPr id="13369" name="组合 17"/>
            <p:cNvGrpSpPr>
              <a:grpSpLocks/>
            </p:cNvGrpSpPr>
            <p:nvPr/>
          </p:nvGrpSpPr>
          <p:grpSpPr bwMode="auto">
            <a:xfrm>
              <a:off x="2315638" y="4681925"/>
              <a:ext cx="6134080" cy="474278"/>
              <a:chOff x="2228850" y="4571999"/>
              <a:chExt cx="6362700" cy="491954"/>
            </a:xfrm>
          </p:grpSpPr>
          <p:sp>
            <p:nvSpPr>
              <p:cNvPr id="126" name="圆角矩形 125"/>
              <p:cNvSpPr/>
              <p:nvPr/>
            </p:nvSpPr>
            <p:spPr bwMode="auto">
              <a:xfrm>
                <a:off x="2228236" y="4571999"/>
                <a:ext cx="6363314" cy="491954"/>
              </a:xfrm>
              <a:prstGeom prst="roundRect">
                <a:avLst/>
              </a:prstGeom>
              <a:solidFill>
                <a:srgbClr val="4472C4">
                  <a:alpha val="10000"/>
                </a:srgbClr>
              </a:solidFill>
              <a:ln w="12700" cap="flat" cmpd="sng" algn="ctr">
                <a:solidFill>
                  <a:srgbClr val="4472C4"/>
                </a:solidFill>
                <a:prstDash val="sysDash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lIns="180000" tIns="0" rIns="180000" bIns="0" anchor="ctr"/>
              <a:lstStyle/>
              <a:p>
                <a:pPr defTabSz="914400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1" kern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ea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127" name="矩形 126"/>
              <p:cNvSpPr/>
              <p:nvPr/>
            </p:nvSpPr>
            <p:spPr bwMode="auto">
              <a:xfrm>
                <a:off x="7039000" y="4608196"/>
                <a:ext cx="1404375" cy="396525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/>
                  </a:gs>
                </a:gsLst>
                <a:lin ang="16200000" scaled="1"/>
                <a:tileRect/>
              </a:gradFill>
              <a:ln w="635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spcCol="1270" anchor="ctr"/>
              <a:lstStyle/>
              <a:p>
                <a:pPr algn="ctr" defTabSz="444500" fontAlgn="auto">
                  <a:spcBef>
                    <a:spcPts val="0"/>
                  </a:spcBef>
                  <a:spcAft>
                    <a:spcPct val="35000"/>
                  </a:spcAft>
                  <a:defRPr/>
                </a:pPr>
                <a:r>
                  <a:rPr lang="en-US" altLang="zh-CN" kern="0" dirty="0">
                    <a:solidFill>
                      <a:sysClr val="windowText" lastClr="000000"/>
                    </a:solidFill>
                    <a:latin typeface="+mj-ea"/>
                    <a:ea typeface="+mj-ea"/>
                    <a:cs typeface="Arial" pitchFamily="34" charset="0"/>
                  </a:rPr>
                  <a:t>BLU</a:t>
                </a:r>
                <a:endParaRPr lang="zh-CN" altLang="en-US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128" name="矩形 127"/>
              <p:cNvSpPr/>
              <p:nvPr/>
            </p:nvSpPr>
            <p:spPr bwMode="auto">
              <a:xfrm>
                <a:off x="2358302" y="4608196"/>
                <a:ext cx="1404374" cy="396525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/>
                  </a:gs>
                </a:gsLst>
                <a:lin ang="16200000" scaled="1"/>
                <a:tileRect/>
              </a:gradFill>
              <a:ln w="635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spcCol="1270" anchor="ctr"/>
              <a:lstStyle/>
              <a:p>
                <a:pPr algn="ctr" defTabSz="444500" fontAlgn="auto">
                  <a:spcBef>
                    <a:spcPts val="0"/>
                  </a:spcBef>
                  <a:spcAft>
                    <a:spcPct val="35000"/>
                  </a:spcAft>
                  <a:defRPr/>
                </a:pPr>
                <a:r>
                  <a:rPr lang="en-US" altLang="zh-CN" kern="0" dirty="0">
                    <a:solidFill>
                      <a:sysClr val="windowText" lastClr="000000"/>
                    </a:solidFill>
                    <a:latin typeface="+mj-ea"/>
                    <a:ea typeface="+mj-ea"/>
                    <a:cs typeface="Arial" pitchFamily="34" charset="0"/>
                  </a:rPr>
                  <a:t>AMOLED</a:t>
                </a:r>
                <a:endParaRPr lang="zh-CN" altLang="en-US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129" name="矩形 128"/>
              <p:cNvSpPr/>
              <p:nvPr/>
            </p:nvSpPr>
            <p:spPr bwMode="auto">
              <a:xfrm>
                <a:off x="3919083" y="4608196"/>
                <a:ext cx="1402728" cy="396525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/>
                  </a:gs>
                </a:gsLst>
                <a:lin ang="16200000" scaled="1"/>
                <a:tileRect/>
              </a:gradFill>
              <a:ln w="635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spcCol="1270" anchor="ctr"/>
              <a:lstStyle/>
              <a:p>
                <a:pPr algn="ctr" defTabSz="444500" fontAlgn="auto">
                  <a:lnSpc>
                    <a:spcPct val="80000"/>
                  </a:lnSpc>
                  <a:spcBef>
                    <a:spcPts val="0"/>
                  </a:spcBef>
                  <a:spcAft>
                    <a:spcPct val="35000"/>
                  </a:spcAft>
                  <a:defRPr/>
                </a:pPr>
                <a:r>
                  <a:rPr lang="en-US" altLang="zh-CN" kern="0" dirty="0">
                    <a:solidFill>
                      <a:sysClr val="windowText" lastClr="000000"/>
                    </a:solidFill>
                    <a:latin typeface="+mj-ea"/>
                    <a:ea typeface="+mj-ea"/>
                    <a:cs typeface="Arial" pitchFamily="34" charset="0"/>
                  </a:rPr>
                  <a:t>LTPS-G6</a:t>
                </a:r>
                <a:r>
                  <a:rPr lang="zh-CN" altLang="en-US" kern="0" dirty="0">
                    <a:solidFill>
                      <a:sysClr val="windowText" lastClr="000000"/>
                    </a:solidFill>
                    <a:latin typeface="+mj-ea"/>
                    <a:ea typeface="+mj-ea"/>
                    <a:cs typeface="Arial" pitchFamily="34" charset="0"/>
                  </a:rPr>
                  <a:t> </a:t>
                </a:r>
                <a:r>
                  <a:rPr lang="en-US" altLang="zh-CN" kern="0" dirty="0">
                    <a:solidFill>
                      <a:sysClr val="windowText" lastClr="000000"/>
                    </a:solidFill>
                    <a:latin typeface="+mj-ea"/>
                    <a:ea typeface="+mj-ea"/>
                    <a:cs typeface="Arial" pitchFamily="34" charset="0"/>
                  </a:rPr>
                  <a:t>Wuhan</a:t>
                </a:r>
              </a:p>
            </p:txBody>
          </p:sp>
          <p:sp>
            <p:nvSpPr>
              <p:cNvPr id="130" name="矩形 129"/>
              <p:cNvSpPr/>
              <p:nvPr/>
            </p:nvSpPr>
            <p:spPr bwMode="auto">
              <a:xfrm>
                <a:off x="5478218" y="4608196"/>
                <a:ext cx="1404375" cy="396525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/>
                  </a:gs>
                </a:gsLst>
                <a:lin ang="16200000" scaled="1"/>
                <a:tileRect/>
              </a:gradFill>
              <a:ln w="635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spcCol="1270" anchor="ctr"/>
              <a:lstStyle/>
              <a:p>
                <a:pPr algn="ctr" defTabSz="444500" fontAlgn="auto">
                  <a:lnSpc>
                    <a:spcPct val="80000"/>
                  </a:lnSpc>
                  <a:spcBef>
                    <a:spcPts val="0"/>
                  </a:spcBef>
                  <a:spcAft>
                    <a:spcPct val="35000"/>
                  </a:spcAft>
                  <a:defRPr/>
                </a:pPr>
                <a:r>
                  <a:rPr lang="en-US" altLang="zh-CN" kern="0" dirty="0">
                    <a:solidFill>
                      <a:sysClr val="windowText" lastClr="000000"/>
                    </a:solidFill>
                    <a:latin typeface="+mj-ea"/>
                    <a:ea typeface="+mj-ea"/>
                    <a:cs typeface="Arial" pitchFamily="34" charset="0"/>
                  </a:rPr>
                  <a:t>LTPS-G6 Xiamen</a:t>
                </a:r>
              </a:p>
            </p:txBody>
          </p:sp>
        </p:grpSp>
      </p:grpSp>
      <p:sp>
        <p:nvSpPr>
          <p:cNvPr id="134" name="圆角矩形 133"/>
          <p:cNvSpPr/>
          <p:nvPr/>
        </p:nvSpPr>
        <p:spPr bwMode="auto">
          <a:xfrm>
            <a:off x="2179638" y="1951038"/>
            <a:ext cx="6229350" cy="1951037"/>
          </a:xfrm>
          <a:prstGeom prst="roundRect">
            <a:avLst/>
          </a:prstGeom>
          <a:solidFill>
            <a:srgbClr val="4472C4">
              <a:alpha val="10000"/>
            </a:srgbClr>
          </a:solidFill>
          <a:ln w="12700" cap="flat" cmpd="sng" algn="ctr">
            <a:solidFill>
              <a:srgbClr val="4472C4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lIns="180000" tIns="0" rIns="180000" bIns="0" anchor="ctr"/>
          <a:lstStyle/>
          <a:p>
            <a:pPr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b="1" kern="0">
              <a:solidFill>
                <a:prstClr val="black">
                  <a:lumMod val="95000"/>
                  <a:lumOff val="5000"/>
                </a:prstClr>
              </a:solidFill>
              <a:latin typeface="+mj-ea"/>
              <a:ea typeface="+mj-ea"/>
              <a:cs typeface="Arial" pitchFamily="34" charset="0"/>
            </a:endParaRPr>
          </a:p>
        </p:txBody>
      </p:sp>
      <p:cxnSp>
        <p:nvCxnSpPr>
          <p:cNvPr id="13320" name="肘形连接符 137"/>
          <p:cNvCxnSpPr>
            <a:cxnSpLocks noChangeShapeType="1"/>
            <a:endCxn id="85" idx="1"/>
          </p:cNvCxnSpPr>
          <p:nvPr/>
        </p:nvCxnSpPr>
        <p:spPr bwMode="auto">
          <a:xfrm rot="16200000" flipH="1">
            <a:off x="-1302543" y="3864769"/>
            <a:ext cx="4408487" cy="200025"/>
          </a:xfrm>
          <a:prstGeom prst="bentConnector2">
            <a:avLst/>
          </a:prstGeom>
          <a:noFill/>
          <a:ln w="6350" algn="ctr">
            <a:solidFill>
              <a:srgbClr val="7F7F7F"/>
            </a:solidFill>
            <a:miter lim="800000"/>
            <a:headEnd/>
            <a:tailEnd/>
          </a:ln>
        </p:spPr>
      </p:cxnSp>
      <p:grpSp>
        <p:nvGrpSpPr>
          <p:cNvPr id="13321" name="组合 18476"/>
          <p:cNvGrpSpPr>
            <a:grpSpLocks/>
          </p:cNvGrpSpPr>
          <p:nvPr/>
        </p:nvGrpSpPr>
        <p:grpSpPr bwMode="auto">
          <a:xfrm>
            <a:off x="792163" y="3892550"/>
            <a:ext cx="7616825" cy="444500"/>
            <a:chOff x="834154" y="3533724"/>
            <a:chExt cx="7615564" cy="443833"/>
          </a:xfrm>
        </p:grpSpPr>
        <p:sp>
          <p:nvSpPr>
            <p:cNvPr id="277" name="圆角矩形 276"/>
            <p:cNvSpPr/>
            <p:nvPr/>
          </p:nvSpPr>
          <p:spPr bwMode="auto">
            <a:xfrm>
              <a:off x="2315046" y="3555916"/>
              <a:ext cx="6134672" cy="401035"/>
            </a:xfrm>
            <a:prstGeom prst="roundRect">
              <a:avLst/>
            </a:prstGeom>
            <a:solidFill>
              <a:srgbClr val="4472C4">
                <a:alpha val="10000"/>
              </a:srgbClr>
            </a:solidFill>
            <a:ln w="12700" cap="flat" cmpd="sng" algn="ctr">
              <a:solidFill>
                <a:srgbClr val="4472C4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  <p:txBody>
            <a:bodyPr lIns="180000" tIns="0" rIns="180000" bIns="0" anchor="b"/>
            <a:lstStyle/>
            <a:p>
              <a:pPr defTabSz="9144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>
                <a:solidFill>
                  <a:prstClr val="black">
                    <a:lumMod val="95000"/>
                    <a:lumOff val="5000"/>
                  </a:prstClr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278" name="矩形 277"/>
            <p:cNvSpPr/>
            <p:nvPr/>
          </p:nvSpPr>
          <p:spPr bwMode="auto">
            <a:xfrm>
              <a:off x="1040495" y="3533724"/>
              <a:ext cx="1087257" cy="443833"/>
            </a:xfrm>
            <a:prstGeom prst="rect">
              <a:avLst/>
            </a:prstGeom>
            <a:gradFill flip="none" rotWithShape="1">
              <a:gsLst>
                <a:gs pos="0">
                  <a:srgbClr val="4D91DB">
                    <a:shade val="30000"/>
                    <a:satMod val="115000"/>
                  </a:srgbClr>
                </a:gs>
                <a:gs pos="50000">
                  <a:srgbClr val="4D91DB">
                    <a:shade val="67500"/>
                    <a:satMod val="115000"/>
                  </a:srgbClr>
                </a:gs>
                <a:gs pos="100000">
                  <a:srgbClr val="4D91DB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>
              <a:solidFill>
                <a:sysClr val="window" lastClr="FFFFFF">
                  <a:lumMod val="65000"/>
                </a:sysClr>
              </a:solidFill>
              <a:miter lim="800000"/>
              <a:headEnd/>
              <a:tailEnd/>
            </a:ln>
            <a:effectLst>
              <a:outerShdw blurRad="63500" dist="12700" dir="5400000" rotWithShape="0">
                <a:srgbClr val="000000">
                  <a:alpha val="34999"/>
                </a:srgbClr>
              </a:outerShdw>
            </a:effectLst>
          </p:spPr>
          <p:txBody>
            <a:bodyPr lIns="0" tIns="0" rIns="0" b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b="1" kern="0" dirty="0">
                  <a:solidFill>
                    <a:sysClr val="window" lastClr="FFFFFF"/>
                  </a:solidFill>
                  <a:latin typeface="+mj-ea"/>
                  <a:ea typeface="+mj-ea"/>
                  <a:cs typeface="Arial" pitchFamily="34" charset="0"/>
                </a:rPr>
                <a:t>Overseas </a:t>
              </a:r>
              <a:r>
                <a:rPr lang="en-US" altLang="zh-CN" sz="1200" b="1" kern="0" dirty="0">
                  <a:solidFill>
                    <a:sysClr val="window" lastClr="FFFFFF"/>
                  </a:solidFill>
                  <a:latin typeface="+mj-ea"/>
                  <a:ea typeface="+mj-ea"/>
                  <a:cs typeface="Arial" pitchFamily="34" charset="0"/>
                </a:rPr>
                <a:t>Subsidiaries</a:t>
              </a:r>
              <a:endParaRPr lang="en-US" altLang="zh-CN" sz="1200" b="1" kern="0" dirty="0">
                <a:solidFill>
                  <a:sysClr val="window" lastClr="FFFFFF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279" name="矩形 278"/>
            <p:cNvSpPr/>
            <p:nvPr/>
          </p:nvSpPr>
          <p:spPr bwMode="auto">
            <a:xfrm>
              <a:off x="6678361" y="3630417"/>
              <a:ext cx="1671360" cy="286906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ctr"/>
            <a:lstStyle/>
            <a:p>
              <a:pPr algn="ctr" defTabSz="444500" fontAlgn="auto">
                <a:lnSpc>
                  <a:spcPct val="6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TIANMA </a:t>
              </a: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NLT America Inc. </a:t>
              </a:r>
            </a:p>
          </p:txBody>
        </p:sp>
        <p:cxnSp>
          <p:nvCxnSpPr>
            <p:cNvPr id="13361" name="直接连接符 279"/>
            <p:cNvCxnSpPr>
              <a:cxnSpLocks noChangeShapeType="1"/>
              <a:stCxn id="277" idx="1"/>
              <a:endCxn id="278" idx="3"/>
            </p:cNvCxnSpPr>
            <p:nvPr/>
          </p:nvCxnSpPr>
          <p:spPr bwMode="auto">
            <a:xfrm flipH="1" flipV="1">
              <a:off x="2127752" y="3755641"/>
              <a:ext cx="187294" cy="1586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cxnSp>
          <p:nvCxnSpPr>
            <p:cNvPr id="13362" name="直接连接符 280"/>
            <p:cNvCxnSpPr>
              <a:cxnSpLocks noChangeShapeType="1"/>
            </p:cNvCxnSpPr>
            <p:nvPr/>
          </p:nvCxnSpPr>
          <p:spPr bwMode="auto">
            <a:xfrm flipH="1">
              <a:off x="834154" y="3771492"/>
              <a:ext cx="188881" cy="0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sp>
          <p:nvSpPr>
            <p:cNvPr id="282" name="矩形 281"/>
            <p:cNvSpPr/>
            <p:nvPr/>
          </p:nvSpPr>
          <p:spPr bwMode="auto">
            <a:xfrm>
              <a:off x="2440438" y="3630417"/>
              <a:ext cx="1041228" cy="286906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ctr"/>
            <a:lstStyle/>
            <a:p>
              <a:pPr algn="ctr" defTabSz="444500" fontAlgn="auto">
                <a:lnSpc>
                  <a:spcPct val="6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TIANMA  USA</a:t>
              </a:r>
              <a:endParaRPr lang="en-US" altLang="zh-CN" kern="0" dirty="0">
                <a:solidFill>
                  <a:sysClr val="windowText" lastClr="000000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283" name="矩形 282"/>
            <p:cNvSpPr/>
            <p:nvPr/>
          </p:nvSpPr>
          <p:spPr bwMode="auto">
            <a:xfrm>
              <a:off x="3592772" y="3630417"/>
              <a:ext cx="1061861" cy="286906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ctr"/>
            <a:lstStyle/>
            <a:p>
              <a:pPr algn="ctr" defTabSz="444500" fontAlgn="auto">
                <a:lnSpc>
                  <a:spcPct val="6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TIANMA Korea</a:t>
              </a:r>
              <a:endParaRPr lang="en-US" altLang="zh-CN" kern="0" dirty="0">
                <a:solidFill>
                  <a:sysClr val="windowText" lastClr="000000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284" name="矩形 283"/>
            <p:cNvSpPr/>
            <p:nvPr/>
          </p:nvSpPr>
          <p:spPr bwMode="auto">
            <a:xfrm>
              <a:off x="4746693" y="3630417"/>
              <a:ext cx="1850719" cy="286906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ctr"/>
            <a:lstStyle/>
            <a:p>
              <a:pPr algn="ctr" defTabSz="444500" fontAlgn="auto">
                <a:lnSpc>
                  <a:spcPct val="6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TIANMA </a:t>
              </a: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NLT Europe GmbH </a:t>
              </a:r>
              <a:endParaRPr lang="zh-CN" altLang="en-US" kern="0" dirty="0">
                <a:solidFill>
                  <a:sysClr val="windowText" lastClr="000000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</p:grpSp>
      <p:sp>
        <p:nvSpPr>
          <p:cNvPr id="87" name="矩形 86"/>
          <p:cNvSpPr/>
          <p:nvPr/>
        </p:nvSpPr>
        <p:spPr bwMode="auto">
          <a:xfrm>
            <a:off x="971550" y="2701925"/>
            <a:ext cx="1087438" cy="444500"/>
          </a:xfrm>
          <a:prstGeom prst="rect">
            <a:avLst/>
          </a:prstGeom>
          <a:gradFill flip="none" rotWithShape="1">
            <a:gsLst>
              <a:gs pos="0">
                <a:srgbClr val="4D91DB">
                  <a:shade val="30000"/>
                  <a:satMod val="115000"/>
                </a:srgbClr>
              </a:gs>
              <a:gs pos="50000">
                <a:srgbClr val="4D91DB">
                  <a:shade val="67500"/>
                  <a:satMod val="115000"/>
                </a:srgbClr>
              </a:gs>
              <a:gs pos="100000">
                <a:srgbClr val="4D91DB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ysClr val="window" lastClr="FFFFFF">
                <a:lumMod val="65000"/>
              </a:sysClr>
            </a:solidFill>
            <a:miter lim="800000"/>
            <a:headEnd/>
            <a:tailEnd/>
          </a:ln>
          <a:effectLst>
            <a:outerShdw blurRad="63500" dist="12700" dir="5400000" rotWithShape="0">
              <a:srgbClr val="00000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kern="0" dirty="0">
                <a:solidFill>
                  <a:sysClr val="window" lastClr="FFFFFF"/>
                </a:solidFill>
                <a:latin typeface="+mj-ea"/>
                <a:ea typeface="+mj-ea"/>
                <a:cs typeface="Arial" pitchFamily="34" charset="0"/>
              </a:rPr>
              <a:t>Business Units</a:t>
            </a:r>
            <a:endParaRPr lang="en-US" altLang="zh-CN" sz="1200" b="1" kern="0" dirty="0">
              <a:solidFill>
                <a:sysClr val="window" lastClr="FFFFFF"/>
              </a:solidFill>
              <a:latin typeface="+mj-ea"/>
              <a:ea typeface="+mj-ea"/>
              <a:cs typeface="Arial" pitchFamily="34" charset="0"/>
            </a:endParaRPr>
          </a:p>
        </p:txBody>
      </p:sp>
      <p:cxnSp>
        <p:nvCxnSpPr>
          <p:cNvPr id="102" name="肘形连接符 101"/>
          <p:cNvCxnSpPr>
            <a:stCxn id="84" idx="2"/>
          </p:cNvCxnSpPr>
          <p:nvPr/>
        </p:nvCxnSpPr>
        <p:spPr>
          <a:xfrm rot="5400000">
            <a:off x="2743200" y="-198437"/>
            <a:ext cx="130175" cy="4013200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24" name="直接连接符 143"/>
          <p:cNvCxnSpPr>
            <a:cxnSpLocks noChangeShapeType="1"/>
            <a:stCxn id="87" idx="1"/>
          </p:cNvCxnSpPr>
          <p:nvPr/>
        </p:nvCxnSpPr>
        <p:spPr bwMode="auto">
          <a:xfrm flipH="1">
            <a:off x="801688" y="2924175"/>
            <a:ext cx="169862" cy="3175"/>
          </a:xfrm>
          <a:prstGeom prst="line">
            <a:avLst/>
          </a:prstGeom>
          <a:noFill/>
          <a:ln w="6350" algn="ctr">
            <a:solidFill>
              <a:srgbClr val="7F7F7F"/>
            </a:solidFill>
            <a:miter lim="800000"/>
            <a:headEnd/>
            <a:tailEnd/>
          </a:ln>
        </p:spPr>
      </p:cxnSp>
      <p:grpSp>
        <p:nvGrpSpPr>
          <p:cNvPr id="13325" name="组合 271"/>
          <p:cNvGrpSpPr>
            <a:grpSpLocks/>
          </p:cNvGrpSpPr>
          <p:nvPr/>
        </p:nvGrpSpPr>
        <p:grpSpPr bwMode="auto">
          <a:xfrm>
            <a:off x="2232025" y="2176463"/>
            <a:ext cx="3024188" cy="1514475"/>
            <a:chOff x="2303760" y="1844824"/>
            <a:chExt cx="3024312" cy="1513976"/>
          </a:xfrm>
        </p:grpSpPr>
        <p:sp>
          <p:nvSpPr>
            <p:cNvPr id="135" name="矩形 134"/>
            <p:cNvSpPr/>
            <p:nvPr/>
          </p:nvSpPr>
          <p:spPr bwMode="auto">
            <a:xfrm>
              <a:off x="2411714" y="1844824"/>
              <a:ext cx="2808403" cy="360243"/>
            </a:xfrm>
            <a:prstGeom prst="rect">
              <a:avLst/>
            </a:prstGeom>
            <a:ln w="19050">
              <a:solidFill>
                <a:srgbClr val="235286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b="1" kern="0" dirty="0">
                  <a:solidFill>
                    <a:srgbClr val="235286"/>
                  </a:solidFill>
                  <a:latin typeface="+mj-ea"/>
                  <a:ea typeface="+mj-ea"/>
                  <a:cs typeface="Arial" pitchFamily="34" charset="0"/>
                </a:rPr>
                <a:t>Professional Display </a:t>
              </a:r>
              <a:r>
                <a:rPr lang="en-US" altLang="zh-CN" sz="1200" b="1" kern="0" dirty="0">
                  <a:solidFill>
                    <a:srgbClr val="235286"/>
                  </a:solidFill>
                  <a:latin typeface="+mj-ea"/>
                  <a:ea typeface="+mj-ea"/>
                  <a:cs typeface="Arial" pitchFamily="34" charset="0"/>
                </a:rPr>
                <a:t>BU</a:t>
              </a:r>
              <a:endParaRPr lang="en-US" altLang="zh-CN" sz="1200" b="1" kern="0" dirty="0">
                <a:solidFill>
                  <a:srgbClr val="235286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319" name="矩形 318"/>
            <p:cNvSpPr/>
            <p:nvPr/>
          </p:nvSpPr>
          <p:spPr bwMode="auto">
            <a:xfrm>
              <a:off x="4138985" y="2711313"/>
              <a:ext cx="1081132" cy="288830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ctr"/>
            <a:lstStyle/>
            <a:p>
              <a:pPr algn="ctr" defTabSz="444500" fontAlgn="auto">
                <a:lnSpc>
                  <a:spcPts val="8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Purchasing Dept.</a:t>
              </a:r>
              <a:endParaRPr lang="en-US" altLang="zh-CN" i="1" u="sng" kern="0" dirty="0">
                <a:solidFill>
                  <a:sysClr val="windowText" lastClr="000000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322" name="矩形 321"/>
            <p:cNvSpPr/>
            <p:nvPr/>
          </p:nvSpPr>
          <p:spPr bwMode="auto">
            <a:xfrm>
              <a:off x="4138985" y="2347895"/>
              <a:ext cx="1081132" cy="287243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ctr"/>
            <a:lstStyle/>
            <a:p>
              <a:pPr algn="ctr" defTabSz="444500" fontAlgn="auto">
                <a:lnSpc>
                  <a:spcPts val="8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Operation Dept.</a:t>
              </a:r>
              <a:endParaRPr lang="en-US" altLang="zh-CN" i="1" u="sng" kern="0" dirty="0">
                <a:solidFill>
                  <a:sysClr val="windowText" lastClr="000000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325" name="矩形 324"/>
            <p:cNvSpPr/>
            <p:nvPr/>
          </p:nvSpPr>
          <p:spPr bwMode="auto">
            <a:xfrm>
              <a:off x="2411714" y="3071557"/>
              <a:ext cx="1620904" cy="287243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ctr"/>
            <a:lstStyle/>
            <a:p>
              <a:pPr algn="ctr" defTabSz="444500" fontAlgn="auto">
                <a:lnSpc>
                  <a:spcPts val="8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QA Dept.</a:t>
              </a:r>
            </a:p>
          </p:txBody>
        </p:sp>
        <p:sp>
          <p:nvSpPr>
            <p:cNvPr id="328" name="矩形 327"/>
            <p:cNvSpPr/>
            <p:nvPr/>
          </p:nvSpPr>
          <p:spPr bwMode="auto">
            <a:xfrm>
              <a:off x="2411714" y="2708139"/>
              <a:ext cx="1620904" cy="288830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ctr"/>
            <a:lstStyle/>
            <a:p>
              <a:pPr algn="ctr" defTabSz="444500" fontAlgn="auto">
                <a:lnSpc>
                  <a:spcPts val="8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R&amp;D Center </a:t>
              </a:r>
            </a:p>
          </p:txBody>
        </p:sp>
        <p:sp>
          <p:nvSpPr>
            <p:cNvPr id="331" name="矩形 330"/>
            <p:cNvSpPr/>
            <p:nvPr/>
          </p:nvSpPr>
          <p:spPr bwMode="auto">
            <a:xfrm>
              <a:off x="2411714" y="2349483"/>
              <a:ext cx="1620904" cy="287242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ctr"/>
            <a:lstStyle/>
            <a:p>
              <a:pPr algn="ctr" defTabSz="444500" fontAlgn="auto">
                <a:lnSpc>
                  <a:spcPts val="8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Marketing &amp; Sales Center</a:t>
              </a:r>
            </a:p>
          </p:txBody>
        </p:sp>
        <p:cxnSp>
          <p:nvCxnSpPr>
            <p:cNvPr id="13349" name="直接连接符 113"/>
            <p:cNvCxnSpPr>
              <a:cxnSpLocks noChangeShapeType="1"/>
            </p:cNvCxnSpPr>
            <p:nvPr/>
          </p:nvCxnSpPr>
          <p:spPr bwMode="auto">
            <a:xfrm flipH="1" flipV="1">
              <a:off x="2303760" y="2491292"/>
              <a:ext cx="108000" cy="1588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cxnSp>
          <p:nvCxnSpPr>
            <p:cNvPr id="13350" name="直接连接符 114"/>
            <p:cNvCxnSpPr>
              <a:cxnSpLocks noChangeShapeType="1"/>
            </p:cNvCxnSpPr>
            <p:nvPr/>
          </p:nvCxnSpPr>
          <p:spPr bwMode="auto">
            <a:xfrm flipH="1" flipV="1">
              <a:off x="2303760" y="2865279"/>
              <a:ext cx="108000" cy="1588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cxnSp>
          <p:nvCxnSpPr>
            <p:cNvPr id="13351" name="直接连接符 130"/>
            <p:cNvCxnSpPr>
              <a:cxnSpLocks noChangeShapeType="1"/>
            </p:cNvCxnSpPr>
            <p:nvPr/>
          </p:nvCxnSpPr>
          <p:spPr bwMode="auto">
            <a:xfrm flipH="1" flipV="1">
              <a:off x="2303760" y="3212880"/>
              <a:ext cx="108000" cy="1588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cxnSp>
          <p:nvCxnSpPr>
            <p:cNvPr id="13352" name="直接连接符 144"/>
            <p:cNvCxnSpPr>
              <a:cxnSpLocks noChangeShapeType="1"/>
            </p:cNvCxnSpPr>
            <p:nvPr/>
          </p:nvCxnSpPr>
          <p:spPr bwMode="auto">
            <a:xfrm flipH="1" flipV="1">
              <a:off x="5220072" y="2491308"/>
              <a:ext cx="108000" cy="1588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cxnSp>
          <p:nvCxnSpPr>
            <p:cNvPr id="13353" name="直接连接符 145"/>
            <p:cNvCxnSpPr>
              <a:cxnSpLocks noChangeShapeType="1"/>
            </p:cNvCxnSpPr>
            <p:nvPr/>
          </p:nvCxnSpPr>
          <p:spPr bwMode="auto">
            <a:xfrm flipH="1" flipV="1">
              <a:off x="5220072" y="2851348"/>
              <a:ext cx="108000" cy="1588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cxnSp>
          <p:nvCxnSpPr>
            <p:cNvPr id="13354" name="直接连接符 250"/>
            <p:cNvCxnSpPr>
              <a:cxnSpLocks noChangeShapeType="1"/>
            </p:cNvCxnSpPr>
            <p:nvPr/>
          </p:nvCxnSpPr>
          <p:spPr bwMode="auto">
            <a:xfrm flipV="1">
              <a:off x="5328072" y="2276872"/>
              <a:ext cx="0" cy="574476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cxnSp>
          <p:nvCxnSpPr>
            <p:cNvPr id="13355" name="直接连接符 257"/>
            <p:cNvCxnSpPr>
              <a:cxnSpLocks noChangeShapeType="1"/>
            </p:cNvCxnSpPr>
            <p:nvPr/>
          </p:nvCxnSpPr>
          <p:spPr bwMode="auto">
            <a:xfrm>
              <a:off x="2303760" y="2276872"/>
              <a:ext cx="3024312" cy="0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cxnSp>
          <p:nvCxnSpPr>
            <p:cNvPr id="13356" name="直接连接符 170"/>
            <p:cNvCxnSpPr>
              <a:cxnSpLocks noChangeShapeType="1"/>
            </p:cNvCxnSpPr>
            <p:nvPr/>
          </p:nvCxnSpPr>
          <p:spPr bwMode="auto">
            <a:xfrm flipV="1">
              <a:off x="2303760" y="2280994"/>
              <a:ext cx="0" cy="931886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cxnSp>
          <p:nvCxnSpPr>
            <p:cNvPr id="13357" name="直接连接符 178"/>
            <p:cNvCxnSpPr>
              <a:cxnSpLocks noChangeShapeType="1"/>
            </p:cNvCxnSpPr>
            <p:nvPr/>
          </p:nvCxnSpPr>
          <p:spPr bwMode="auto">
            <a:xfrm flipV="1">
              <a:off x="3815928" y="2204825"/>
              <a:ext cx="0" cy="76169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</p:grpSp>
      <p:grpSp>
        <p:nvGrpSpPr>
          <p:cNvPr id="13326" name="组合 19524"/>
          <p:cNvGrpSpPr>
            <a:grpSpLocks/>
          </p:cNvGrpSpPr>
          <p:nvPr/>
        </p:nvGrpSpPr>
        <p:grpSpPr bwMode="auto">
          <a:xfrm>
            <a:off x="5292725" y="2062163"/>
            <a:ext cx="3024188" cy="1512887"/>
            <a:chOff x="5292104" y="2174454"/>
            <a:chExt cx="3024312" cy="1513976"/>
          </a:xfrm>
        </p:grpSpPr>
        <p:sp>
          <p:nvSpPr>
            <p:cNvPr id="185" name="矩形 184"/>
            <p:cNvSpPr/>
            <p:nvPr/>
          </p:nvSpPr>
          <p:spPr bwMode="auto">
            <a:xfrm>
              <a:off x="5400058" y="2174454"/>
              <a:ext cx="2808403" cy="360621"/>
            </a:xfrm>
            <a:prstGeom prst="rect">
              <a:avLst/>
            </a:prstGeom>
            <a:ln w="19050">
              <a:solidFill>
                <a:srgbClr val="235286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b="1" kern="0" dirty="0">
                  <a:solidFill>
                    <a:srgbClr val="235286"/>
                  </a:solidFill>
                  <a:latin typeface="+mj-ea"/>
                  <a:ea typeface="+mj-ea"/>
                  <a:cs typeface="Arial" pitchFamily="34" charset="0"/>
                </a:rPr>
                <a:t>Consumer </a:t>
              </a:r>
              <a:r>
                <a:rPr lang="en-US" altLang="zh-CN" sz="1200" b="1" kern="0" dirty="0">
                  <a:solidFill>
                    <a:srgbClr val="235286"/>
                  </a:solidFill>
                  <a:latin typeface="+mj-ea"/>
                  <a:ea typeface="+mj-ea"/>
                  <a:cs typeface="Arial" pitchFamily="34" charset="0"/>
                </a:rPr>
                <a:t>Display BU</a:t>
              </a:r>
            </a:p>
          </p:txBody>
        </p:sp>
        <p:sp>
          <p:nvSpPr>
            <p:cNvPr id="186" name="矩形 185"/>
            <p:cNvSpPr/>
            <p:nvPr/>
          </p:nvSpPr>
          <p:spPr bwMode="auto">
            <a:xfrm>
              <a:off x="5400058" y="3041853"/>
              <a:ext cx="1079544" cy="287544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ctr"/>
            <a:lstStyle/>
            <a:p>
              <a:pPr algn="ctr" defTabSz="444500" fontAlgn="auto">
                <a:lnSpc>
                  <a:spcPts val="8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Purchasing Dept.</a:t>
              </a:r>
              <a:endParaRPr lang="en-US" altLang="zh-CN" i="1" u="sng" kern="0" dirty="0">
                <a:solidFill>
                  <a:sysClr val="windowText" lastClr="000000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187" name="矩形 186"/>
            <p:cNvSpPr/>
            <p:nvPr/>
          </p:nvSpPr>
          <p:spPr bwMode="auto">
            <a:xfrm>
              <a:off x="5400058" y="2676465"/>
              <a:ext cx="1079544" cy="289133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ctr"/>
            <a:lstStyle/>
            <a:p>
              <a:pPr algn="ctr" defTabSz="444500" fontAlgn="auto">
                <a:lnSpc>
                  <a:spcPts val="8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Operation Dept.</a:t>
              </a:r>
              <a:endParaRPr lang="en-US" altLang="zh-CN" i="1" u="sng" kern="0" dirty="0">
                <a:solidFill>
                  <a:sysClr val="windowText" lastClr="000000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188" name="矩形 187"/>
            <p:cNvSpPr/>
            <p:nvPr/>
          </p:nvSpPr>
          <p:spPr bwMode="auto">
            <a:xfrm>
              <a:off x="6589145" y="3400886"/>
              <a:ext cx="1619316" cy="287544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ctr"/>
            <a:lstStyle/>
            <a:p>
              <a:pPr algn="ctr" defTabSz="444500" fontAlgn="auto">
                <a:lnSpc>
                  <a:spcPts val="8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QA Dept.</a:t>
              </a:r>
            </a:p>
          </p:txBody>
        </p:sp>
        <p:sp>
          <p:nvSpPr>
            <p:cNvPr id="189" name="矩形 188"/>
            <p:cNvSpPr/>
            <p:nvPr/>
          </p:nvSpPr>
          <p:spPr bwMode="auto">
            <a:xfrm>
              <a:off x="6587557" y="3038676"/>
              <a:ext cx="1620904" cy="287544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ctr"/>
            <a:lstStyle/>
            <a:p>
              <a:pPr algn="ctr" defTabSz="444500" fontAlgn="auto">
                <a:lnSpc>
                  <a:spcPts val="8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R&amp;D Center </a:t>
              </a:r>
            </a:p>
          </p:txBody>
        </p:sp>
        <p:sp>
          <p:nvSpPr>
            <p:cNvPr id="190" name="矩形 189"/>
            <p:cNvSpPr/>
            <p:nvPr/>
          </p:nvSpPr>
          <p:spPr bwMode="auto">
            <a:xfrm>
              <a:off x="6589145" y="2678053"/>
              <a:ext cx="1619316" cy="289133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16200000" scaled="1"/>
              <a:tileRect/>
            </a:gradFill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spcCol="1270" anchor="ctr"/>
            <a:lstStyle/>
            <a:p>
              <a:pPr algn="ctr" defTabSz="444500" fontAlgn="auto">
                <a:lnSpc>
                  <a:spcPts val="8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altLang="zh-CN" kern="0" dirty="0">
                  <a:solidFill>
                    <a:sysClr val="windowText" lastClr="000000"/>
                  </a:solidFill>
                  <a:latin typeface="+mj-ea"/>
                  <a:ea typeface="+mj-ea"/>
                  <a:cs typeface="Arial" pitchFamily="34" charset="0"/>
                </a:rPr>
                <a:t>Marketing &amp; Sales Center</a:t>
              </a:r>
            </a:p>
          </p:txBody>
        </p:sp>
        <p:cxnSp>
          <p:nvCxnSpPr>
            <p:cNvPr id="13334" name="直接连接符 190"/>
            <p:cNvCxnSpPr>
              <a:cxnSpLocks noChangeShapeType="1"/>
            </p:cNvCxnSpPr>
            <p:nvPr/>
          </p:nvCxnSpPr>
          <p:spPr bwMode="auto">
            <a:xfrm flipH="1" flipV="1">
              <a:off x="5292104" y="2820922"/>
              <a:ext cx="108000" cy="1588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cxnSp>
          <p:nvCxnSpPr>
            <p:cNvPr id="13335" name="直接连接符 191"/>
            <p:cNvCxnSpPr>
              <a:cxnSpLocks noChangeShapeType="1"/>
            </p:cNvCxnSpPr>
            <p:nvPr/>
          </p:nvCxnSpPr>
          <p:spPr bwMode="auto">
            <a:xfrm flipH="1" flipV="1">
              <a:off x="5292104" y="3194909"/>
              <a:ext cx="108000" cy="1588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cxnSp>
          <p:nvCxnSpPr>
            <p:cNvPr id="13336" name="直接连接符 192"/>
            <p:cNvCxnSpPr>
              <a:cxnSpLocks noChangeShapeType="1"/>
            </p:cNvCxnSpPr>
            <p:nvPr/>
          </p:nvCxnSpPr>
          <p:spPr bwMode="auto">
            <a:xfrm flipH="1" flipV="1">
              <a:off x="8208416" y="3542510"/>
              <a:ext cx="108000" cy="1588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cxnSp>
          <p:nvCxnSpPr>
            <p:cNvPr id="13337" name="直接连接符 193"/>
            <p:cNvCxnSpPr>
              <a:cxnSpLocks noChangeShapeType="1"/>
            </p:cNvCxnSpPr>
            <p:nvPr/>
          </p:nvCxnSpPr>
          <p:spPr bwMode="auto">
            <a:xfrm flipH="1" flipV="1">
              <a:off x="8208416" y="2820938"/>
              <a:ext cx="108000" cy="1588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cxnSp>
          <p:nvCxnSpPr>
            <p:cNvPr id="13338" name="直接连接符 194"/>
            <p:cNvCxnSpPr>
              <a:cxnSpLocks noChangeShapeType="1"/>
            </p:cNvCxnSpPr>
            <p:nvPr/>
          </p:nvCxnSpPr>
          <p:spPr bwMode="auto">
            <a:xfrm flipH="1" flipV="1">
              <a:off x="8208416" y="3180978"/>
              <a:ext cx="108000" cy="1588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cxnSp>
          <p:nvCxnSpPr>
            <p:cNvPr id="13339" name="直接连接符 195"/>
            <p:cNvCxnSpPr>
              <a:cxnSpLocks noChangeShapeType="1"/>
            </p:cNvCxnSpPr>
            <p:nvPr/>
          </p:nvCxnSpPr>
          <p:spPr bwMode="auto">
            <a:xfrm flipV="1">
              <a:off x="8316416" y="2606502"/>
              <a:ext cx="0" cy="936008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cxnSp>
          <p:nvCxnSpPr>
            <p:cNvPr id="13340" name="直接连接符 196"/>
            <p:cNvCxnSpPr>
              <a:cxnSpLocks noChangeShapeType="1"/>
            </p:cNvCxnSpPr>
            <p:nvPr/>
          </p:nvCxnSpPr>
          <p:spPr bwMode="auto">
            <a:xfrm>
              <a:off x="5292104" y="2606502"/>
              <a:ext cx="3024312" cy="0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cxnSp>
          <p:nvCxnSpPr>
            <p:cNvPr id="13341" name="直接连接符 197"/>
            <p:cNvCxnSpPr>
              <a:cxnSpLocks noChangeShapeType="1"/>
            </p:cNvCxnSpPr>
            <p:nvPr/>
          </p:nvCxnSpPr>
          <p:spPr bwMode="auto">
            <a:xfrm flipV="1">
              <a:off x="5292104" y="2610624"/>
              <a:ext cx="0" cy="584285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  <p:cxnSp>
          <p:nvCxnSpPr>
            <p:cNvPr id="13342" name="直接连接符 198"/>
            <p:cNvCxnSpPr>
              <a:cxnSpLocks noChangeShapeType="1"/>
            </p:cNvCxnSpPr>
            <p:nvPr/>
          </p:nvCxnSpPr>
          <p:spPr bwMode="auto">
            <a:xfrm flipV="1">
              <a:off x="6840252" y="2534455"/>
              <a:ext cx="0" cy="76169"/>
            </a:xfrm>
            <a:prstGeom prst="line">
              <a:avLst/>
            </a:prstGeom>
            <a:noFill/>
            <a:ln w="6350" algn="ctr">
              <a:solidFill>
                <a:srgbClr val="7F7F7F"/>
              </a:solidFill>
              <a:miter lim="800000"/>
              <a:headEnd/>
              <a:tailEnd/>
            </a:ln>
          </p:spPr>
        </p:cxnSp>
      </p:grpSp>
      <p:cxnSp>
        <p:nvCxnSpPr>
          <p:cNvPr id="13327" name="直接连接符 202"/>
          <p:cNvCxnSpPr>
            <a:cxnSpLocks noChangeShapeType="1"/>
            <a:stCxn id="134" idx="1"/>
            <a:endCxn id="87" idx="3"/>
          </p:cNvCxnSpPr>
          <p:nvPr/>
        </p:nvCxnSpPr>
        <p:spPr bwMode="auto">
          <a:xfrm flipH="1" flipV="1">
            <a:off x="2058988" y="2924175"/>
            <a:ext cx="120650" cy="3175"/>
          </a:xfrm>
          <a:prstGeom prst="line">
            <a:avLst/>
          </a:prstGeom>
          <a:noFill/>
          <a:ln w="6350" algn="ctr">
            <a:solidFill>
              <a:srgbClr val="7F7F7F"/>
            </a:solidFill>
            <a:miter lim="800000"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73" name="Picture 37" descr="TIANMA Profile---Industrial V2 拷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82" name="矩形 113"/>
          <p:cNvSpPr>
            <a:spLocks noChangeArrowheads="1"/>
          </p:cNvSpPr>
          <p:nvPr/>
        </p:nvSpPr>
        <p:spPr bwMode="auto">
          <a:xfrm>
            <a:off x="225425" y="993775"/>
            <a:ext cx="468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>
              <a:defRPr/>
            </a:pPr>
            <a:r>
              <a:rPr lang="en-US" altLang="zh-CN" sz="2400" b="1">
                <a:solidFill>
                  <a:srgbClr val="0065B3"/>
                </a:solidFill>
                <a:latin typeface="+mj-ea"/>
                <a:ea typeface="+mj-ea"/>
              </a:rPr>
              <a:t>&gt;&gt;</a:t>
            </a:r>
            <a:endParaRPr lang="zh-CN" altLang="en-US" sz="2400">
              <a:solidFill>
                <a:srgbClr val="0065B3"/>
              </a:solidFill>
              <a:latin typeface="+mj-ea"/>
              <a:ea typeface="+mj-ea"/>
            </a:endParaRPr>
          </a:p>
        </p:txBody>
      </p:sp>
      <p:sp>
        <p:nvSpPr>
          <p:cNvPr id="20483" name="矩形 114"/>
          <p:cNvSpPr>
            <a:spLocks noChangeArrowheads="1"/>
          </p:cNvSpPr>
          <p:nvPr/>
        </p:nvSpPr>
        <p:spPr bwMode="auto">
          <a:xfrm>
            <a:off x="692150" y="993775"/>
            <a:ext cx="686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en-US" altLang="zh-CN" sz="2400" dirty="0">
                <a:solidFill>
                  <a:srgbClr val="0065B3"/>
                </a:solidFill>
                <a:latin typeface="+mj-ea"/>
                <a:ea typeface="+mj-ea"/>
              </a:rPr>
              <a:t> </a:t>
            </a:r>
            <a:r>
              <a:rPr lang="en-US" altLang="zh-CN" sz="2400" dirty="0">
                <a:solidFill>
                  <a:srgbClr val="0065B3"/>
                </a:solidFill>
                <a:latin typeface="+mj-ea"/>
                <a:ea typeface="+mj-ea"/>
                <a:cs typeface="Arial" charset="0"/>
              </a:rPr>
              <a:t>Business </a:t>
            </a:r>
            <a:r>
              <a:rPr lang="en-US" altLang="zh-CN" sz="2400" dirty="0">
                <a:solidFill>
                  <a:srgbClr val="0065B3"/>
                </a:solidFill>
                <a:latin typeface="+mj-ea"/>
                <a:ea typeface="+mj-ea"/>
                <a:cs typeface="Arial" charset="0"/>
              </a:rPr>
              <a:t>Coverage</a:t>
            </a:r>
          </a:p>
        </p:txBody>
      </p:sp>
      <p:pic>
        <p:nvPicPr>
          <p:cNvPr id="14339" name="Picture 48" descr="new_lo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1196975"/>
            <a:ext cx="8143875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4" name="Text Box 54"/>
          <p:cNvSpPr txBox="1">
            <a:spLocks noChangeArrowheads="1"/>
          </p:cNvSpPr>
          <p:nvPr/>
        </p:nvSpPr>
        <p:spPr bwMode="auto">
          <a:xfrm>
            <a:off x="1285875" y="3578225"/>
            <a:ext cx="1417638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defTabSz="914400" eaLnBrk="0" hangingPunct="0">
              <a:spcBef>
                <a:spcPct val="50000"/>
              </a:spcBef>
              <a:defRPr sz="1600" b="1">
                <a:ea typeface="微软雅黑" pitchFamily="3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>
              <a:lnSpc>
                <a:spcPts val="1100"/>
              </a:lnSpc>
              <a:spcBef>
                <a:spcPct val="0"/>
              </a:spcBef>
              <a:defRPr/>
            </a:pPr>
            <a:r>
              <a:rPr lang="en-US" altLang="zh-CN" sz="1400" b="0" dirty="0" smtClean="0">
                <a:solidFill>
                  <a:srgbClr val="0070C0"/>
                </a:solidFill>
                <a:latin typeface="+mj-ea"/>
                <a:ea typeface="+mj-ea"/>
              </a:rPr>
              <a:t>Automotive</a:t>
            </a:r>
          </a:p>
        </p:txBody>
      </p:sp>
      <p:grpSp>
        <p:nvGrpSpPr>
          <p:cNvPr id="14341" name="Group 9"/>
          <p:cNvGrpSpPr>
            <a:grpSpLocks/>
          </p:cNvGrpSpPr>
          <p:nvPr/>
        </p:nvGrpSpPr>
        <p:grpSpPr bwMode="auto">
          <a:xfrm>
            <a:off x="3132138" y="2076450"/>
            <a:ext cx="1719262" cy="1697038"/>
            <a:chOff x="-1906" y="348"/>
            <a:chExt cx="1720082" cy="1548550"/>
          </a:xfrm>
        </p:grpSpPr>
        <p:pic>
          <p:nvPicPr>
            <p:cNvPr id="14370" name="图片 9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1906" y="348"/>
              <a:ext cx="1720082" cy="1151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28" name="Text Box 54"/>
            <p:cNvSpPr txBox="1">
              <a:spLocks noChangeArrowheads="1"/>
            </p:cNvSpPr>
            <p:nvPr/>
          </p:nvSpPr>
          <p:spPr bwMode="auto">
            <a:xfrm>
              <a:off x="504748" y="1419972"/>
              <a:ext cx="678186" cy="128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defTabSz="914400">
                <a:lnSpc>
                  <a:spcPts val="1100"/>
                </a:lnSpc>
                <a:defRPr/>
              </a:pPr>
              <a:r>
                <a:rPr lang="en-US" altLang="zh-CN" sz="1400" dirty="0">
                  <a:solidFill>
                    <a:srgbClr val="0070C0"/>
                  </a:solidFill>
                  <a:latin typeface="+mj-ea"/>
                  <a:ea typeface="+mj-ea"/>
                </a:rPr>
                <a:t>Medical</a:t>
              </a:r>
            </a:p>
          </p:txBody>
        </p:sp>
      </p:grpSp>
      <p:grpSp>
        <p:nvGrpSpPr>
          <p:cNvPr id="14342" name="Group 13"/>
          <p:cNvGrpSpPr>
            <a:grpSpLocks/>
          </p:cNvGrpSpPr>
          <p:nvPr/>
        </p:nvGrpSpPr>
        <p:grpSpPr bwMode="auto">
          <a:xfrm>
            <a:off x="4870450" y="1827213"/>
            <a:ext cx="1608138" cy="1962150"/>
            <a:chOff x="-2858" y="2622"/>
            <a:chExt cx="1609228" cy="1801089"/>
          </a:xfrm>
        </p:grpSpPr>
        <p:pic>
          <p:nvPicPr>
            <p:cNvPr id="14368" name="图片 8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2858" y="2622"/>
              <a:ext cx="1609228" cy="1605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26" name="Text Box 54"/>
            <p:cNvSpPr txBox="1">
              <a:spLocks noChangeArrowheads="1"/>
            </p:cNvSpPr>
            <p:nvPr/>
          </p:nvSpPr>
          <p:spPr bwMode="auto">
            <a:xfrm>
              <a:off x="410172" y="1674020"/>
              <a:ext cx="934083" cy="129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defTabSz="914400">
                <a:lnSpc>
                  <a:spcPts val="1100"/>
                </a:lnSpc>
                <a:defRPr/>
              </a:pPr>
              <a:r>
                <a:rPr lang="en-US" altLang="zh-CN" sz="1400">
                  <a:solidFill>
                    <a:srgbClr val="0070C0"/>
                  </a:solidFill>
                  <a:latin typeface="+mj-ea"/>
                  <a:ea typeface="+mj-ea"/>
                </a:rPr>
                <a:t>ATM / POS</a:t>
              </a:r>
            </a:p>
          </p:txBody>
        </p:sp>
      </p:grpSp>
      <p:sp>
        <p:nvSpPr>
          <p:cNvPr id="20488" name="Text Box 54"/>
          <p:cNvSpPr txBox="1">
            <a:spLocks noChangeArrowheads="1"/>
          </p:cNvSpPr>
          <p:nvPr/>
        </p:nvSpPr>
        <p:spPr bwMode="auto">
          <a:xfrm>
            <a:off x="7321550" y="3578225"/>
            <a:ext cx="366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914400">
              <a:defRPr/>
            </a:pPr>
            <a:r>
              <a:rPr lang="en-GB" altLang="en-US" sz="1400">
                <a:solidFill>
                  <a:srgbClr val="0070C0"/>
                </a:solidFill>
                <a:latin typeface="+mj-ea"/>
                <a:ea typeface="+mj-ea"/>
              </a:rPr>
              <a:t>HMI</a:t>
            </a:r>
          </a:p>
        </p:txBody>
      </p:sp>
      <p:sp>
        <p:nvSpPr>
          <p:cNvPr id="20489" name="Line 53"/>
          <p:cNvSpPr>
            <a:spLocks noChangeShapeType="1"/>
          </p:cNvSpPr>
          <p:nvPr/>
        </p:nvSpPr>
        <p:spPr bwMode="auto">
          <a:xfrm>
            <a:off x="560388" y="3968750"/>
            <a:ext cx="7972425" cy="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 lIns="0" tIns="0" rIns="0" bIns="0" anchor="ctr"/>
          <a:lstStyle/>
          <a:p>
            <a:pPr>
              <a:defRPr/>
            </a:pPr>
            <a:endParaRPr lang="zh-HK" altLang="en-US">
              <a:latin typeface="+mj-ea"/>
              <a:ea typeface="+mj-ea"/>
            </a:endParaRPr>
          </a:p>
        </p:txBody>
      </p:sp>
      <p:grpSp>
        <p:nvGrpSpPr>
          <p:cNvPr id="14345" name="Group 26"/>
          <p:cNvGrpSpPr>
            <a:grpSpLocks/>
          </p:cNvGrpSpPr>
          <p:nvPr/>
        </p:nvGrpSpPr>
        <p:grpSpPr bwMode="auto">
          <a:xfrm>
            <a:off x="1619250" y="4579938"/>
            <a:ext cx="1371600" cy="1377950"/>
            <a:chOff x="-12450" y="-17595"/>
            <a:chExt cx="1372009" cy="1378110"/>
          </a:xfrm>
        </p:grpSpPr>
        <p:grpSp>
          <p:nvGrpSpPr>
            <p:cNvPr id="14364" name="Group 27"/>
            <p:cNvGrpSpPr>
              <a:grpSpLocks/>
            </p:cNvGrpSpPr>
            <p:nvPr/>
          </p:nvGrpSpPr>
          <p:grpSpPr bwMode="auto">
            <a:xfrm>
              <a:off x="-12450" y="-17595"/>
              <a:ext cx="1372009" cy="1378110"/>
              <a:chOff x="0" y="0"/>
              <a:chExt cx="1371600" cy="1377696"/>
            </a:xfrm>
          </p:grpSpPr>
          <p:pic>
            <p:nvPicPr>
              <p:cNvPr id="14366" name="椭圆 69"/>
              <p:cNvPicPr>
                <a:picLocks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0" y="0"/>
                <a:ext cx="1371600" cy="13776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" name="Text Box 29"/>
              <p:cNvSpPr txBox="1">
                <a:spLocks noChangeArrowheads="1"/>
              </p:cNvSpPr>
              <p:nvPr/>
            </p:nvSpPr>
            <p:spPr bwMode="auto">
              <a:xfrm>
                <a:off x="209550" y="214272"/>
                <a:ext cx="950913" cy="950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algn="ctr" defTabSz="914400">
                  <a:defRPr/>
                </a:pPr>
                <a:endParaRPr lang="zh-CN" altLang="en-US" sz="800" b="1">
                  <a:solidFill>
                    <a:srgbClr val="FFFFFF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0522" name="矩形 79"/>
            <p:cNvSpPr>
              <a:spLocks noChangeArrowheads="1"/>
            </p:cNvSpPr>
            <p:nvPr/>
          </p:nvSpPr>
          <p:spPr bwMode="auto">
            <a:xfrm>
              <a:off x="114588" y="72903"/>
              <a:ext cx="184205" cy="26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/>
            <a:p>
              <a:pPr algn="ctr" defTabSz="914400" eaLnBrk="0" hangingPunct="0">
                <a:defRPr/>
              </a:pPr>
              <a:endParaRPr lang="zh-CN" altLang="en-US" sz="1100" b="1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0491" name="Text Box 54"/>
          <p:cNvSpPr txBox="1">
            <a:spLocks noChangeArrowheads="1"/>
          </p:cNvSpPr>
          <p:nvPr/>
        </p:nvSpPr>
        <p:spPr bwMode="auto">
          <a:xfrm>
            <a:off x="1738313" y="6151563"/>
            <a:ext cx="1116012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914400">
              <a:lnSpc>
                <a:spcPts val="1100"/>
              </a:lnSpc>
              <a:defRPr/>
            </a:pPr>
            <a:r>
              <a:rPr lang="en-US" altLang="zh-CN" sz="1400" dirty="0">
                <a:solidFill>
                  <a:srgbClr val="0070C0"/>
                </a:solidFill>
                <a:latin typeface="+mj-ea"/>
                <a:ea typeface="+mj-ea"/>
              </a:rPr>
              <a:t>Smart Phone</a:t>
            </a:r>
            <a:endParaRPr lang="en-GB" altLang="en-US" sz="14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grpSp>
        <p:nvGrpSpPr>
          <p:cNvPr id="14347" name="Group 33"/>
          <p:cNvGrpSpPr>
            <a:grpSpLocks/>
          </p:cNvGrpSpPr>
          <p:nvPr/>
        </p:nvGrpSpPr>
        <p:grpSpPr bwMode="auto">
          <a:xfrm>
            <a:off x="3848100" y="4586288"/>
            <a:ext cx="1371600" cy="1371600"/>
            <a:chOff x="0" y="0"/>
            <a:chExt cx="1371600" cy="1371600"/>
          </a:xfrm>
        </p:grpSpPr>
        <p:pic>
          <p:nvPicPr>
            <p:cNvPr id="14362" name="椭圆 73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0"/>
              <a:ext cx="13716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20" name="Text Box 35"/>
            <p:cNvSpPr txBox="1">
              <a:spLocks noChangeArrowheads="1"/>
            </p:cNvSpPr>
            <p:nvPr/>
          </p:nvSpPr>
          <p:spPr bwMode="auto">
            <a:xfrm>
              <a:off x="209550" y="211137"/>
              <a:ext cx="950913" cy="950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defTabSz="914400">
                <a:defRPr/>
              </a:pPr>
              <a:endParaRPr lang="zh-CN" altLang="en-US" sz="800" b="1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0518" name="矩形 75"/>
          <p:cNvSpPr>
            <a:spLocks noChangeArrowheads="1"/>
          </p:cNvSpPr>
          <p:nvPr/>
        </p:nvSpPr>
        <p:spPr bwMode="auto">
          <a:xfrm>
            <a:off x="3975100" y="4673600"/>
            <a:ext cx="1841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algn="ctr" defTabSz="914400" eaLnBrk="0" hangingPunct="0">
              <a:defRPr/>
            </a:pPr>
            <a:endParaRPr lang="zh-CN" altLang="en-US" sz="1100" b="1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20493" name="Text Box 54"/>
          <p:cNvSpPr txBox="1">
            <a:spLocks noChangeArrowheads="1"/>
          </p:cNvSpPr>
          <p:nvPr/>
        </p:nvSpPr>
        <p:spPr bwMode="auto">
          <a:xfrm>
            <a:off x="4057650" y="6186488"/>
            <a:ext cx="819150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914400">
              <a:lnSpc>
                <a:spcPts val="1100"/>
              </a:lnSpc>
              <a:defRPr/>
            </a:pPr>
            <a:r>
              <a:rPr lang="en-US" altLang="zh-CN" sz="1400" dirty="0">
                <a:solidFill>
                  <a:srgbClr val="0070C0"/>
                </a:solidFill>
                <a:latin typeface="+mj-ea"/>
                <a:ea typeface="+mj-ea"/>
              </a:rPr>
              <a:t>Tablet PC</a:t>
            </a:r>
            <a:endParaRPr lang="en-GB" altLang="en-US" sz="14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20495" name="Text Box 54"/>
          <p:cNvSpPr txBox="1">
            <a:spLocks noChangeArrowheads="1"/>
          </p:cNvSpPr>
          <p:nvPr/>
        </p:nvSpPr>
        <p:spPr bwMode="auto">
          <a:xfrm>
            <a:off x="6103938" y="6116638"/>
            <a:ext cx="14414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914400">
              <a:defRPr/>
            </a:pPr>
            <a:r>
              <a:rPr lang="en-GB" altLang="en-US" sz="1400" dirty="0" smtClean="0">
                <a:solidFill>
                  <a:srgbClr val="0070C0"/>
                </a:solidFill>
                <a:latin typeface="+mj-ea"/>
                <a:ea typeface="+mj-ea"/>
              </a:rPr>
              <a:t>Wearable Device</a:t>
            </a:r>
            <a:endParaRPr lang="en-GB" altLang="en-US" sz="14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pic>
        <p:nvPicPr>
          <p:cNvPr id="20499" name="Picture 70" descr="C:\Users\xiuzhen_feng\Desktop\winding_machine_controller_hitech_hmi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38950" y="2276475"/>
            <a:ext cx="1250950" cy="1016000"/>
          </a:xfrm>
          <a:prstGeom prst="rect">
            <a:avLst/>
          </a:prstGeom>
          <a:noFill/>
          <a:ln>
            <a:noFill/>
          </a:ln>
          <a:effectLst>
            <a:outerShdw dist="50800" dir="6180032" algn="ctr" rotWithShape="0">
              <a:schemeClr val="bg1"/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4352" name="Text Box 45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4363" y="4005263"/>
            <a:ext cx="23876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1" name="Text Box 22"/>
          <p:cNvSpPr txBox="1">
            <a:spLocks noChangeArrowheads="1"/>
          </p:cNvSpPr>
          <p:nvPr/>
        </p:nvSpPr>
        <p:spPr bwMode="auto">
          <a:xfrm>
            <a:off x="649288" y="4024313"/>
            <a:ext cx="231775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altLang="zh-CN" sz="1600" b="1">
                <a:solidFill>
                  <a:schemeClr val="bg1"/>
                </a:solidFill>
                <a:latin typeface="+mj-ea"/>
                <a:ea typeface="+mj-ea"/>
              </a:rPr>
              <a:t> Consumer</a:t>
            </a:r>
            <a:r>
              <a:rPr lang="zh-CN" altLang="en-US" sz="1600" b="1">
                <a:latin typeface="+mj-ea"/>
                <a:ea typeface="+mj-ea"/>
              </a:rPr>
              <a:t> </a:t>
            </a:r>
            <a:r>
              <a:rPr lang="en-US" altLang="zh-CN" sz="1600" b="1">
                <a:solidFill>
                  <a:srgbClr val="FFFFFF"/>
                </a:solidFill>
                <a:latin typeface="+mj-ea"/>
                <a:ea typeface="+mj-ea"/>
              </a:rPr>
              <a:t>Display</a:t>
            </a:r>
          </a:p>
        </p:txBody>
      </p:sp>
      <p:sp>
        <p:nvSpPr>
          <p:cNvPr id="2" name="圆角矩形 1"/>
          <p:cNvSpPr/>
          <p:nvPr/>
        </p:nvSpPr>
        <p:spPr bwMode="gray">
          <a:xfrm>
            <a:off x="670232" y="1438850"/>
            <a:ext cx="2267973" cy="49986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latin typeface="+mj-ea"/>
              <a:ea typeface="+mj-ea"/>
            </a:endParaRPr>
          </a:p>
        </p:txBody>
      </p:sp>
      <p:sp>
        <p:nvSpPr>
          <p:cNvPr id="20519" name="Text Box 22"/>
          <p:cNvSpPr txBox="1">
            <a:spLocks noChangeArrowheads="1"/>
          </p:cNvSpPr>
          <p:nvPr/>
        </p:nvSpPr>
        <p:spPr bwMode="auto">
          <a:xfrm>
            <a:off x="670232" y="1420504"/>
            <a:ext cx="2317592" cy="484188"/>
          </a:xfrm>
          <a:prstGeom prst="rect">
            <a:avLst/>
          </a:prstGeom>
          <a:solidFill>
            <a:srgbClr val="FFC000"/>
          </a:solidFill>
          <a:ln/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altLang="zh-CN" sz="1600" b="1" dirty="0" smtClean="0">
                <a:latin typeface="+mj-ea"/>
                <a:ea typeface="+mj-ea"/>
              </a:rPr>
              <a:t> Professional</a:t>
            </a:r>
            <a:r>
              <a:rPr lang="zh-CN" altLang="en-US" sz="1600" b="1" dirty="0" smtClean="0">
                <a:latin typeface="+mj-ea"/>
                <a:ea typeface="+mj-ea"/>
              </a:rPr>
              <a:t> </a:t>
            </a:r>
            <a:r>
              <a:rPr lang="en-US" altLang="zh-CN" sz="1600" b="1" dirty="0" smtClean="0">
                <a:latin typeface="+mj-ea"/>
                <a:ea typeface="+mj-ea"/>
              </a:rPr>
              <a:t>Display</a:t>
            </a:r>
          </a:p>
        </p:txBody>
      </p:sp>
      <p:pic>
        <p:nvPicPr>
          <p:cNvPr id="14360" name="图片 9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30313" y="2016125"/>
            <a:ext cx="1766887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图片 36" descr="93F0B519C5F6C139741D1F606EBD37D5.jpg"/>
          <p:cNvPicPr>
            <a:picLocks noChangeAspect="1"/>
          </p:cNvPicPr>
          <p:nvPr/>
        </p:nvPicPr>
        <p:blipFill>
          <a:blip r:embed="rId12"/>
          <a:srcRect l="16022" r="13409"/>
          <a:stretch>
            <a:fillRect/>
          </a:stretch>
        </p:blipFill>
        <p:spPr>
          <a:xfrm>
            <a:off x="5934075" y="4593274"/>
            <a:ext cx="1424007" cy="1350981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66" name="Picture 82" descr="TIANMA Profile---Industrial V2 拷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5" name="矩形 44"/>
          <p:cNvSpPr/>
          <p:nvPr/>
        </p:nvSpPr>
        <p:spPr>
          <a:xfrm>
            <a:off x="763588" y="1592263"/>
            <a:ext cx="6918325" cy="4381500"/>
          </a:xfrm>
          <a:prstGeom prst="rect">
            <a:avLst/>
          </a:prstGeom>
          <a:gradFill flip="none" rotWithShape="1">
            <a:gsLst>
              <a:gs pos="0">
                <a:srgbClr val="5B9BD5">
                  <a:tint val="66000"/>
                  <a:satMod val="160000"/>
                  <a:alpha val="20000"/>
                </a:srgbClr>
              </a:gs>
              <a:gs pos="90850">
                <a:srgbClr val="DBE8FA">
                  <a:alpha val="20000"/>
                </a:srgbClr>
              </a:gs>
              <a:gs pos="50000">
                <a:srgbClr val="5B9BD5">
                  <a:tint val="44500"/>
                  <a:satMod val="160000"/>
                  <a:alpha val="20000"/>
                </a:srgbClr>
              </a:gs>
              <a:gs pos="100000">
                <a:srgbClr val="5B9BD5">
                  <a:tint val="23500"/>
                  <a:satMod val="160000"/>
                  <a:alpha val="20000"/>
                </a:srgb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46" name="矩形 45"/>
          <p:cNvSpPr/>
          <p:nvPr/>
        </p:nvSpPr>
        <p:spPr bwMode="auto">
          <a:xfrm>
            <a:off x="7681913" y="3068638"/>
            <a:ext cx="1331912" cy="358775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85000"/>
                </a:sysClr>
              </a:gs>
              <a:gs pos="100000">
                <a:sysClr val="window" lastClr="FFFFFF"/>
              </a:gs>
            </a:gsLst>
            <a:lin ang="16200000" scaled="1"/>
            <a:tileRect/>
          </a:gradFill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spcCol="127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roduction </a:t>
            </a:r>
            <a:r>
              <a:rPr lang="en-US" altLang="zh-CN" sz="12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</a:t>
            </a:r>
            <a:r>
              <a:rPr lang="zh-CN" altLang="en-US" sz="12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ine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Allocation</a:t>
            </a:r>
            <a:endParaRPr lang="zh-CN" altLang="en-US" sz="12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 bwMode="auto">
          <a:xfrm>
            <a:off x="7681913" y="3530600"/>
            <a:ext cx="1331912" cy="36036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85000"/>
                </a:sysClr>
              </a:gs>
              <a:gs pos="100000">
                <a:sysClr val="window" lastClr="FFFFFF"/>
              </a:gs>
            </a:gsLst>
            <a:lin ang="16200000" scaled="1"/>
            <a:tileRect/>
          </a:gradFill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spcCol="127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Customer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Definition</a:t>
            </a:r>
            <a:endParaRPr lang="zh-CN" altLang="en-US" sz="12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/>
        </p:nvSpPr>
        <p:spPr bwMode="auto">
          <a:xfrm>
            <a:off x="7681913" y="3994150"/>
            <a:ext cx="1331912" cy="358775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85000"/>
                </a:sysClr>
              </a:gs>
              <a:gs pos="100000">
                <a:sysClr val="window" lastClr="FFFFFF"/>
              </a:gs>
            </a:gsLst>
            <a:lin ang="16200000" scaled="1"/>
            <a:tileRect/>
          </a:gradFill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spcCol="127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zh-CN" altLang="en-US" sz="12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echnical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zh-CN" altLang="en-US" sz="12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equirements </a:t>
            </a:r>
          </a:p>
        </p:txBody>
      </p:sp>
      <p:sp>
        <p:nvSpPr>
          <p:cNvPr id="49" name="Freeform 13"/>
          <p:cNvSpPr>
            <a:spLocks/>
          </p:cNvSpPr>
          <p:nvPr/>
        </p:nvSpPr>
        <p:spPr bwMode="auto">
          <a:xfrm rot="5400000">
            <a:off x="4937125" y="3041650"/>
            <a:ext cx="4024313" cy="1344613"/>
          </a:xfrm>
          <a:custGeom>
            <a:avLst/>
            <a:gdLst>
              <a:gd name="T0" fmla="*/ 2147483646 w 2816"/>
              <a:gd name="T1" fmla="*/ 2147483646 h 1566"/>
              <a:gd name="T2" fmla="*/ 2147483646 w 2816"/>
              <a:gd name="T3" fmla="*/ 2147483646 h 1566"/>
              <a:gd name="T4" fmla="*/ 2147483646 w 2816"/>
              <a:gd name="T5" fmla="*/ 2147483646 h 1566"/>
              <a:gd name="T6" fmla="*/ 2147483646 w 2816"/>
              <a:gd name="T7" fmla="*/ 0 h 1566"/>
              <a:gd name="T8" fmla="*/ 2147483646 w 2816"/>
              <a:gd name="T9" fmla="*/ 2147483646 h 1566"/>
              <a:gd name="T10" fmla="*/ 2147483646 w 2816"/>
              <a:gd name="T11" fmla="*/ 2147483646 h 1566"/>
              <a:gd name="T12" fmla="*/ 2147483646 w 2816"/>
              <a:gd name="T13" fmla="*/ 2147483646 h 1566"/>
              <a:gd name="T14" fmla="*/ 2147483646 w 2816"/>
              <a:gd name="T15" fmla="*/ 2147483646 h 1566"/>
              <a:gd name="T16" fmla="*/ 0 w 2816"/>
              <a:gd name="T17" fmla="*/ 2147483646 h 1566"/>
              <a:gd name="T18" fmla="*/ 2147483646 w 2816"/>
              <a:gd name="T19" fmla="*/ 2147483646 h 156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816" h="1566">
                <a:moveTo>
                  <a:pt x="7" y="1234"/>
                </a:moveTo>
                <a:cubicBezTo>
                  <a:pt x="7" y="1234"/>
                  <a:pt x="543" y="992"/>
                  <a:pt x="807" y="408"/>
                </a:cubicBezTo>
                <a:lnTo>
                  <a:pt x="553" y="408"/>
                </a:lnTo>
                <a:lnTo>
                  <a:pt x="1421" y="0"/>
                </a:lnTo>
                <a:lnTo>
                  <a:pt x="2289" y="408"/>
                </a:lnTo>
                <a:lnTo>
                  <a:pt x="2026" y="408"/>
                </a:lnTo>
                <a:cubicBezTo>
                  <a:pt x="2026" y="408"/>
                  <a:pt x="1997" y="705"/>
                  <a:pt x="2816" y="1201"/>
                </a:cubicBezTo>
                <a:lnTo>
                  <a:pt x="2816" y="1550"/>
                </a:lnTo>
                <a:lnTo>
                  <a:pt x="0" y="1566"/>
                </a:lnTo>
                <a:lnTo>
                  <a:pt x="7" y="1234"/>
                </a:lnTo>
              </a:path>
            </a:pathLst>
          </a:custGeom>
          <a:gradFill rotWithShape="1">
            <a:gsLst>
              <a:gs pos="0">
                <a:srgbClr val="909090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HK" altLang="en-US" sz="1800" kern="0">
              <a:solidFill>
                <a:sysClr val="windowText" lastClr="000000"/>
              </a:solidFill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16390" name="组合 78"/>
          <p:cNvGrpSpPr>
            <a:grpSpLocks/>
          </p:cNvGrpSpPr>
          <p:nvPr/>
        </p:nvGrpSpPr>
        <p:grpSpPr bwMode="auto">
          <a:xfrm>
            <a:off x="479425" y="1341438"/>
            <a:ext cx="6494463" cy="4799012"/>
            <a:chOff x="478930" y="1449292"/>
            <a:chExt cx="6495403" cy="4799221"/>
          </a:xfrm>
        </p:grpSpPr>
        <p:cxnSp>
          <p:nvCxnSpPr>
            <p:cNvPr id="16451" name="直接连接符 67"/>
            <p:cNvCxnSpPr>
              <a:cxnSpLocks noChangeShapeType="1"/>
            </p:cNvCxnSpPr>
            <p:nvPr/>
          </p:nvCxnSpPr>
          <p:spPr bwMode="auto">
            <a:xfrm>
              <a:off x="778900" y="3069337"/>
              <a:ext cx="6055710" cy="0"/>
            </a:xfrm>
            <a:prstGeom prst="line">
              <a:avLst/>
            </a:prstGeom>
            <a:noFill/>
            <a:ln w="9525" cap="sq" algn="ctr">
              <a:solidFill>
                <a:srgbClr val="BFBFBF"/>
              </a:solidFill>
              <a:prstDash val="sysDash"/>
              <a:miter lim="800000"/>
              <a:headEnd/>
              <a:tailEnd type="none" w="lg" len="med"/>
            </a:ln>
          </p:spPr>
        </p:cxnSp>
        <p:cxnSp>
          <p:nvCxnSpPr>
            <p:cNvPr id="16452" name="直接连接符 68"/>
            <p:cNvCxnSpPr>
              <a:cxnSpLocks noChangeShapeType="1"/>
            </p:cNvCxnSpPr>
            <p:nvPr/>
          </p:nvCxnSpPr>
          <p:spPr bwMode="auto">
            <a:xfrm>
              <a:off x="778900" y="4545379"/>
              <a:ext cx="6055710" cy="0"/>
            </a:xfrm>
            <a:prstGeom prst="line">
              <a:avLst/>
            </a:prstGeom>
            <a:noFill/>
            <a:ln w="9525" cap="sq" algn="ctr">
              <a:solidFill>
                <a:srgbClr val="BFBFBF"/>
              </a:solidFill>
              <a:prstDash val="sysDash"/>
              <a:miter lim="800000"/>
              <a:headEnd/>
              <a:tailEnd type="none" w="lg" len="med"/>
            </a:ln>
          </p:spPr>
        </p:cxnSp>
        <p:cxnSp>
          <p:nvCxnSpPr>
            <p:cNvPr id="16453" name="直接连接符 69"/>
            <p:cNvCxnSpPr>
              <a:cxnSpLocks noChangeShapeType="1"/>
            </p:cNvCxnSpPr>
            <p:nvPr/>
          </p:nvCxnSpPr>
          <p:spPr bwMode="auto">
            <a:xfrm flipV="1">
              <a:off x="2777887" y="1593296"/>
              <a:ext cx="0" cy="4380604"/>
            </a:xfrm>
            <a:prstGeom prst="line">
              <a:avLst/>
            </a:prstGeom>
            <a:noFill/>
            <a:ln w="9525" cap="sq" algn="ctr">
              <a:solidFill>
                <a:srgbClr val="BFBFBF"/>
              </a:solidFill>
              <a:prstDash val="sysDash"/>
              <a:miter lim="800000"/>
              <a:headEnd/>
              <a:tailEnd type="none" w="lg" len="med"/>
            </a:ln>
          </p:spPr>
        </p:cxnSp>
        <p:cxnSp>
          <p:nvCxnSpPr>
            <p:cNvPr id="16454" name="直接连接符 70"/>
            <p:cNvCxnSpPr>
              <a:cxnSpLocks noChangeShapeType="1"/>
            </p:cNvCxnSpPr>
            <p:nvPr/>
          </p:nvCxnSpPr>
          <p:spPr bwMode="auto">
            <a:xfrm flipV="1">
              <a:off x="4805455" y="1593296"/>
              <a:ext cx="0" cy="4380604"/>
            </a:xfrm>
            <a:prstGeom prst="line">
              <a:avLst/>
            </a:prstGeom>
            <a:noFill/>
            <a:ln w="9525" cap="sq" algn="ctr">
              <a:solidFill>
                <a:srgbClr val="BFBFBF"/>
              </a:solidFill>
              <a:prstDash val="sysDash"/>
              <a:miter lim="800000"/>
              <a:headEnd/>
              <a:tailEnd type="none" w="lg" len="med"/>
            </a:ln>
          </p:spPr>
        </p:cxnSp>
        <p:cxnSp>
          <p:nvCxnSpPr>
            <p:cNvPr id="16455" name="直接连接符 71"/>
            <p:cNvCxnSpPr>
              <a:cxnSpLocks noChangeShapeType="1"/>
            </p:cNvCxnSpPr>
            <p:nvPr/>
          </p:nvCxnSpPr>
          <p:spPr bwMode="auto">
            <a:xfrm flipV="1">
              <a:off x="6833022" y="1593296"/>
              <a:ext cx="0" cy="4380604"/>
            </a:xfrm>
            <a:prstGeom prst="line">
              <a:avLst/>
            </a:prstGeom>
            <a:noFill/>
            <a:ln w="9525" cap="sq" algn="ctr">
              <a:solidFill>
                <a:srgbClr val="BFBFBF"/>
              </a:solidFill>
              <a:prstDash val="sysDash"/>
              <a:miter lim="800000"/>
              <a:headEnd/>
              <a:tailEnd type="none" w="lg" len="med"/>
            </a:ln>
          </p:spPr>
        </p:cxnSp>
        <p:cxnSp>
          <p:nvCxnSpPr>
            <p:cNvPr id="16456" name="直接连接符 72"/>
            <p:cNvCxnSpPr>
              <a:cxnSpLocks noChangeShapeType="1"/>
            </p:cNvCxnSpPr>
            <p:nvPr/>
          </p:nvCxnSpPr>
          <p:spPr bwMode="auto">
            <a:xfrm>
              <a:off x="778900" y="1593296"/>
              <a:ext cx="6055710" cy="0"/>
            </a:xfrm>
            <a:prstGeom prst="line">
              <a:avLst/>
            </a:prstGeom>
            <a:noFill/>
            <a:ln w="9525" cap="sq" algn="ctr">
              <a:solidFill>
                <a:srgbClr val="BFBFBF"/>
              </a:solidFill>
              <a:prstDash val="sysDash"/>
              <a:miter lim="800000"/>
              <a:headEnd/>
              <a:tailEnd type="none" w="lg" len="med"/>
            </a:ln>
          </p:spPr>
        </p:cxnSp>
        <p:cxnSp>
          <p:nvCxnSpPr>
            <p:cNvPr id="16457" name="直接连接符 73"/>
            <p:cNvCxnSpPr>
              <a:cxnSpLocks noChangeShapeType="1"/>
            </p:cNvCxnSpPr>
            <p:nvPr/>
          </p:nvCxnSpPr>
          <p:spPr bwMode="auto">
            <a:xfrm>
              <a:off x="750320" y="5973899"/>
              <a:ext cx="6224013" cy="0"/>
            </a:xfrm>
            <a:prstGeom prst="line">
              <a:avLst/>
            </a:prstGeom>
            <a:noFill/>
            <a:ln w="28575" algn="ctr">
              <a:solidFill>
                <a:srgbClr val="BFBFBF"/>
              </a:solidFill>
              <a:miter lim="800000"/>
              <a:headEnd type="none" w="lg" len="lg"/>
              <a:tailEnd type="triangle" w="lg" len="lg"/>
            </a:ln>
          </p:spPr>
        </p:cxnSp>
        <p:cxnSp>
          <p:nvCxnSpPr>
            <p:cNvPr id="16458" name="直接连接符 74"/>
            <p:cNvCxnSpPr>
              <a:cxnSpLocks noChangeShapeType="1"/>
            </p:cNvCxnSpPr>
            <p:nvPr/>
          </p:nvCxnSpPr>
          <p:spPr bwMode="auto">
            <a:xfrm flipV="1">
              <a:off x="750320" y="1449292"/>
              <a:ext cx="0" cy="4524607"/>
            </a:xfrm>
            <a:prstGeom prst="line">
              <a:avLst/>
            </a:prstGeom>
            <a:noFill/>
            <a:ln w="28575" algn="ctr">
              <a:solidFill>
                <a:srgbClr val="BFBFBF"/>
              </a:solidFill>
              <a:miter lim="800000"/>
              <a:headEnd type="none" w="lg" len="lg"/>
              <a:tailEnd type="triangle" w="lg" len="lg"/>
            </a:ln>
          </p:spPr>
        </p:cxnSp>
        <p:sp>
          <p:nvSpPr>
            <p:cNvPr id="59" name="矩形 87"/>
            <p:cNvSpPr>
              <a:spLocks noChangeArrowheads="1"/>
            </p:cNvSpPr>
            <p:nvPr/>
          </p:nvSpPr>
          <p:spPr bwMode="auto">
            <a:xfrm rot="16200000">
              <a:off x="254304" y="5111007"/>
              <a:ext cx="742982" cy="258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0" tIns="0" rIns="0" bIns="0" anchor="ctr">
              <a:spAutoFit/>
            </a:bodyPr>
            <a:lstStyle/>
            <a:p>
              <a:pPr algn="ctr" defTabSz="9144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  <a:sym typeface="Arial" pitchFamily="34" charset="0"/>
                </a:rPr>
                <a:t>Decline</a:t>
              </a:r>
            </a:p>
          </p:txBody>
        </p:sp>
        <p:sp>
          <p:nvSpPr>
            <p:cNvPr id="60" name="矩形 88"/>
            <p:cNvSpPr>
              <a:spLocks noChangeArrowheads="1"/>
            </p:cNvSpPr>
            <p:nvPr/>
          </p:nvSpPr>
          <p:spPr bwMode="auto">
            <a:xfrm rot="16200000">
              <a:off x="262241" y="3663144"/>
              <a:ext cx="727107" cy="258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0" tIns="0" rIns="0" bIns="0" anchor="ctr">
              <a:spAutoFit/>
            </a:bodyPr>
            <a:lstStyle/>
            <a:p>
              <a:pPr algn="ctr" defTabSz="9144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  <a:sym typeface="Arial" pitchFamily="34" charset="0"/>
                </a:rPr>
                <a:t>Maturity</a:t>
              </a:r>
            </a:p>
          </p:txBody>
        </p:sp>
        <p:sp>
          <p:nvSpPr>
            <p:cNvPr id="61" name="矩形 89"/>
            <p:cNvSpPr>
              <a:spLocks noChangeArrowheads="1"/>
            </p:cNvSpPr>
            <p:nvPr/>
          </p:nvSpPr>
          <p:spPr bwMode="auto">
            <a:xfrm rot="16200000">
              <a:off x="290817" y="2177179"/>
              <a:ext cx="635028" cy="2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0" tIns="0" rIns="0" bIns="0" anchor="ctr">
              <a:spAutoFit/>
            </a:bodyPr>
            <a:lstStyle/>
            <a:p>
              <a:pPr algn="ctr" defTabSz="9144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  <a:sym typeface="Arial" pitchFamily="34" charset="0"/>
                </a:rPr>
                <a:t>Growth</a:t>
              </a:r>
            </a:p>
          </p:txBody>
        </p:sp>
        <p:sp>
          <p:nvSpPr>
            <p:cNvPr id="62" name="矩形 90"/>
            <p:cNvSpPr>
              <a:spLocks noChangeArrowheads="1"/>
            </p:cNvSpPr>
            <p:nvPr/>
          </p:nvSpPr>
          <p:spPr bwMode="auto">
            <a:xfrm>
              <a:off x="1634797" y="6008791"/>
              <a:ext cx="355651" cy="220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0" tIns="0" rIns="0" bIns="0" anchor="ctr">
              <a:spAutoFit/>
            </a:bodyPr>
            <a:lstStyle/>
            <a:p>
              <a:pPr algn="ctr" defTabSz="9144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  <a:sym typeface="Arial" pitchFamily="34" charset="0"/>
                </a:rPr>
                <a:t>Low</a:t>
              </a:r>
            </a:p>
          </p:txBody>
        </p:sp>
        <p:sp>
          <p:nvSpPr>
            <p:cNvPr id="63" name="矩形 91"/>
            <p:cNvSpPr>
              <a:spLocks noChangeArrowheads="1"/>
            </p:cNvSpPr>
            <p:nvPr/>
          </p:nvSpPr>
          <p:spPr bwMode="auto">
            <a:xfrm>
              <a:off x="3436871" y="5989740"/>
              <a:ext cx="698601" cy="258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0" tIns="0" rIns="0" bIns="0" anchor="ctr">
              <a:spAutoFit/>
            </a:bodyPr>
            <a:lstStyle/>
            <a:p>
              <a:pPr algn="ctr" defTabSz="9144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  <a:sym typeface="Arial" pitchFamily="34" charset="0"/>
                </a:rPr>
                <a:t>Middle</a:t>
              </a:r>
            </a:p>
          </p:txBody>
        </p:sp>
        <p:sp>
          <p:nvSpPr>
            <p:cNvPr id="64" name="矩形 92"/>
            <p:cNvSpPr>
              <a:spLocks noChangeArrowheads="1"/>
            </p:cNvSpPr>
            <p:nvPr/>
          </p:nvSpPr>
          <p:spPr bwMode="auto">
            <a:xfrm>
              <a:off x="5689859" y="5989740"/>
              <a:ext cx="454091" cy="258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0" tIns="0" rIns="0" bIns="0" anchor="ctr">
              <a:spAutoFit/>
            </a:bodyPr>
            <a:lstStyle/>
            <a:p>
              <a:pPr algn="ctr" defTabSz="9144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  <a:sym typeface="Arial" pitchFamily="34" charset="0"/>
                </a:rPr>
                <a:t>High</a:t>
              </a:r>
            </a:p>
          </p:txBody>
        </p:sp>
      </p:grpSp>
      <p:grpSp>
        <p:nvGrpSpPr>
          <p:cNvPr id="16391" name="组合 108"/>
          <p:cNvGrpSpPr>
            <a:grpSpLocks/>
          </p:cNvGrpSpPr>
          <p:nvPr/>
        </p:nvGrpSpPr>
        <p:grpSpPr bwMode="auto">
          <a:xfrm>
            <a:off x="1346200" y="4618038"/>
            <a:ext cx="647700" cy="647700"/>
            <a:chOff x="1398031" y="2195577"/>
            <a:chExt cx="864000" cy="864000"/>
          </a:xfrm>
        </p:grpSpPr>
        <p:sp>
          <p:nvSpPr>
            <p:cNvPr id="66" name="椭圆 65"/>
            <p:cNvSpPr/>
            <p:nvPr/>
          </p:nvSpPr>
          <p:spPr>
            <a:xfrm>
              <a:off x="1398031" y="2195577"/>
              <a:ext cx="864000" cy="864000"/>
            </a:xfrm>
            <a:prstGeom prst="ellipse">
              <a:avLst/>
            </a:prstGeom>
            <a:gradFill flip="none" rotWithShape="1">
              <a:gsLst>
                <a:gs pos="10000">
                  <a:srgbClr val="BBD3FF"/>
                </a:gs>
                <a:gs pos="70000">
                  <a:srgbClr val="4385FF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r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Tablet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100" b="1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</a:t>
              </a:r>
            </a:p>
          </p:txBody>
        </p:sp>
        <p:sp>
          <p:nvSpPr>
            <p:cNvPr id="67" name="椭圆 66"/>
            <p:cNvSpPr/>
            <p:nvPr/>
          </p:nvSpPr>
          <p:spPr>
            <a:xfrm>
              <a:off x="1529325" y="2214635"/>
              <a:ext cx="601412" cy="31341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8" name="右箭头 67"/>
          <p:cNvSpPr/>
          <p:nvPr/>
        </p:nvSpPr>
        <p:spPr>
          <a:xfrm>
            <a:off x="2094872" y="4694010"/>
            <a:ext cx="1216987" cy="490114"/>
          </a:xfrm>
          <a:prstGeom prst="rightArrow">
            <a:avLst/>
          </a:prstGeom>
          <a:gradFill flip="none" rotWithShape="1">
            <a:gsLst>
              <a:gs pos="0">
                <a:srgbClr val="BBD3FF">
                  <a:alpha val="0"/>
                </a:srgbClr>
              </a:gs>
              <a:gs pos="10000">
                <a:srgbClr val="BBD3FF"/>
              </a:gs>
              <a:gs pos="80000">
                <a:srgbClr val="4385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0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Niche</a:t>
            </a:r>
            <a:r>
              <a:rPr lang="zh-CN" altLang="en-US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market</a:t>
            </a:r>
          </a:p>
        </p:txBody>
      </p:sp>
      <p:sp>
        <p:nvSpPr>
          <p:cNvPr id="69" name="右箭头 68"/>
          <p:cNvSpPr/>
          <p:nvPr/>
        </p:nvSpPr>
        <p:spPr>
          <a:xfrm>
            <a:off x="4986772" y="2738860"/>
            <a:ext cx="1889484" cy="873019"/>
          </a:xfrm>
          <a:prstGeom prst="rightArrow">
            <a:avLst/>
          </a:prstGeom>
          <a:gradFill flip="none" rotWithShape="1">
            <a:gsLst>
              <a:gs pos="0">
                <a:srgbClr val="BBD3FF">
                  <a:alpha val="0"/>
                </a:srgbClr>
              </a:gs>
              <a:gs pos="10000">
                <a:srgbClr val="BBD3FF"/>
              </a:gs>
              <a:gs pos="80000">
                <a:srgbClr val="4385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Ins="144000" anchor="ctr"/>
          <a:lstStyle/>
          <a:p>
            <a:pPr algn="ctr" defTabSz="9144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Focused </a:t>
            </a:r>
            <a:r>
              <a:rPr lang="en-US" altLang="zh-CN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strategy</a:t>
            </a:r>
            <a:endParaRPr lang="zh-CN" altLang="zh-CN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398" name="组合 121"/>
          <p:cNvGrpSpPr>
            <a:grpSpLocks/>
          </p:cNvGrpSpPr>
          <p:nvPr/>
        </p:nvGrpSpPr>
        <p:grpSpPr bwMode="auto">
          <a:xfrm>
            <a:off x="750888" y="6165850"/>
            <a:ext cx="6083300" cy="220663"/>
            <a:chOff x="750622" y="6214648"/>
            <a:chExt cx="6083731" cy="221599"/>
          </a:xfrm>
        </p:grpSpPr>
        <p:cxnSp>
          <p:nvCxnSpPr>
            <p:cNvPr id="16443" name="直接连接符 117"/>
            <p:cNvCxnSpPr>
              <a:cxnSpLocks noChangeShapeType="1"/>
            </p:cNvCxnSpPr>
            <p:nvPr/>
          </p:nvCxnSpPr>
          <p:spPr bwMode="auto">
            <a:xfrm flipV="1">
              <a:off x="750622" y="6248127"/>
              <a:ext cx="0" cy="180150"/>
            </a:xfrm>
            <a:prstGeom prst="line">
              <a:avLst/>
            </a:prstGeom>
            <a:noFill/>
            <a:ln w="9525" cap="sq" algn="ctr">
              <a:solidFill>
                <a:srgbClr val="BFBFBF"/>
              </a:solidFill>
              <a:prstDash val="sysDash"/>
              <a:miter lim="800000"/>
              <a:headEnd/>
              <a:tailEnd type="none" w="lg" len="med"/>
            </a:ln>
          </p:spPr>
        </p:cxnSp>
        <p:cxnSp>
          <p:nvCxnSpPr>
            <p:cNvPr id="16444" name="直接连接符 118"/>
            <p:cNvCxnSpPr>
              <a:cxnSpLocks noChangeShapeType="1"/>
            </p:cNvCxnSpPr>
            <p:nvPr/>
          </p:nvCxnSpPr>
          <p:spPr bwMode="auto">
            <a:xfrm flipV="1">
              <a:off x="6832765" y="6248127"/>
              <a:ext cx="0" cy="180150"/>
            </a:xfrm>
            <a:prstGeom prst="line">
              <a:avLst/>
            </a:prstGeom>
            <a:noFill/>
            <a:ln w="9525" cap="sq" algn="ctr">
              <a:solidFill>
                <a:srgbClr val="BFBFBF"/>
              </a:solidFill>
              <a:prstDash val="sysDash"/>
              <a:miter lim="800000"/>
              <a:headEnd/>
              <a:tailEnd type="none" w="lg" len="med"/>
            </a:ln>
          </p:spPr>
        </p:cxnSp>
        <p:cxnSp>
          <p:nvCxnSpPr>
            <p:cNvPr id="16445" name="直接连接符 121"/>
            <p:cNvCxnSpPr>
              <a:cxnSpLocks noChangeShapeType="1"/>
            </p:cNvCxnSpPr>
            <p:nvPr/>
          </p:nvCxnSpPr>
          <p:spPr bwMode="auto">
            <a:xfrm>
              <a:off x="779199" y="6337404"/>
              <a:ext cx="6055154" cy="0"/>
            </a:xfrm>
            <a:prstGeom prst="line">
              <a:avLst/>
            </a:prstGeom>
            <a:noFill/>
            <a:ln w="9525" cap="sq" algn="ctr">
              <a:solidFill>
                <a:srgbClr val="BFBFBF"/>
              </a:solidFill>
              <a:prstDash val="sysDash"/>
              <a:miter lim="800000"/>
              <a:headEnd/>
              <a:tailEnd type="none" w="lg" len="med"/>
            </a:ln>
          </p:spPr>
        </p:cxnSp>
        <p:sp>
          <p:nvSpPr>
            <p:cNvPr id="74" name="矩形 125"/>
            <p:cNvSpPr>
              <a:spLocks noChangeArrowheads="1"/>
            </p:cNvSpPr>
            <p:nvPr/>
          </p:nvSpPr>
          <p:spPr bwMode="auto">
            <a:xfrm>
              <a:off x="2733549" y="6214648"/>
              <a:ext cx="2090886" cy="221599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/>
            </a:extLst>
          </p:spPr>
          <p:txBody>
            <a:bodyPr lIns="0" tIns="0" rIns="0" bIns="0">
              <a:spAutoFit/>
            </a:bodyPr>
            <a:lstStyle/>
            <a:p>
              <a:pPr algn="ctr" defTabSz="914400" font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b="1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Tianma </a:t>
              </a:r>
              <a:r>
                <a:rPr lang="en-US" altLang="zh-CN" sz="1200" b="1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M</a:t>
              </a:r>
              <a:r>
                <a:rPr lang="zh-CN" altLang="en-US" sz="1200" b="1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arket </a:t>
              </a:r>
              <a:r>
                <a:rPr lang="en-US" altLang="zh-CN" sz="1200" b="1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Share</a:t>
              </a:r>
              <a:endParaRPr lang="zh-CN" altLang="en-US" sz="1200" b="1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6399" name="组合 74"/>
          <p:cNvGrpSpPr>
            <a:grpSpLocks/>
          </p:cNvGrpSpPr>
          <p:nvPr/>
        </p:nvGrpSpPr>
        <p:grpSpPr bwMode="auto">
          <a:xfrm>
            <a:off x="295275" y="1592263"/>
            <a:ext cx="209550" cy="4381500"/>
            <a:chOff x="192281" y="2324345"/>
            <a:chExt cx="208304" cy="3649307"/>
          </a:xfrm>
        </p:grpSpPr>
        <p:cxnSp>
          <p:nvCxnSpPr>
            <p:cNvPr id="16439" name="直接连接符 136"/>
            <p:cNvCxnSpPr>
              <a:cxnSpLocks noChangeShapeType="1"/>
            </p:cNvCxnSpPr>
            <p:nvPr/>
          </p:nvCxnSpPr>
          <p:spPr bwMode="auto">
            <a:xfrm flipV="1">
              <a:off x="310405" y="2324345"/>
              <a:ext cx="0" cy="3649307"/>
            </a:xfrm>
            <a:prstGeom prst="line">
              <a:avLst/>
            </a:prstGeom>
            <a:noFill/>
            <a:ln w="9525" cap="sq" algn="ctr">
              <a:solidFill>
                <a:srgbClr val="BFBFBF"/>
              </a:solidFill>
              <a:prstDash val="sysDash"/>
              <a:miter lim="800000"/>
              <a:headEnd/>
              <a:tailEnd type="none" w="lg" len="med"/>
            </a:ln>
          </p:spPr>
        </p:cxnSp>
        <p:cxnSp>
          <p:nvCxnSpPr>
            <p:cNvPr id="16440" name="直接连接符 137"/>
            <p:cNvCxnSpPr>
              <a:cxnSpLocks noChangeShapeType="1"/>
            </p:cNvCxnSpPr>
            <p:nvPr/>
          </p:nvCxnSpPr>
          <p:spPr bwMode="auto">
            <a:xfrm>
              <a:off x="220225" y="2324345"/>
              <a:ext cx="180360" cy="0"/>
            </a:xfrm>
            <a:prstGeom prst="line">
              <a:avLst/>
            </a:prstGeom>
            <a:noFill/>
            <a:ln w="9525" cap="sq" algn="ctr">
              <a:solidFill>
                <a:srgbClr val="BFBFBF"/>
              </a:solidFill>
              <a:prstDash val="sysDash"/>
              <a:miter lim="800000"/>
              <a:headEnd/>
              <a:tailEnd type="none" w="lg" len="med"/>
            </a:ln>
          </p:spPr>
        </p:cxnSp>
        <p:cxnSp>
          <p:nvCxnSpPr>
            <p:cNvPr id="16441" name="直接连接符 138"/>
            <p:cNvCxnSpPr>
              <a:cxnSpLocks noChangeShapeType="1"/>
            </p:cNvCxnSpPr>
            <p:nvPr/>
          </p:nvCxnSpPr>
          <p:spPr bwMode="auto">
            <a:xfrm>
              <a:off x="220225" y="5973652"/>
              <a:ext cx="180360" cy="0"/>
            </a:xfrm>
            <a:prstGeom prst="line">
              <a:avLst/>
            </a:prstGeom>
            <a:noFill/>
            <a:ln w="9525" cap="sq" algn="ctr">
              <a:solidFill>
                <a:srgbClr val="BFBFBF"/>
              </a:solidFill>
              <a:prstDash val="sysDash"/>
              <a:miter lim="800000"/>
              <a:headEnd/>
              <a:tailEnd type="none" w="lg" len="med"/>
            </a:ln>
          </p:spPr>
        </p:cxnSp>
        <p:sp>
          <p:nvSpPr>
            <p:cNvPr id="79" name="矩形 130"/>
            <p:cNvSpPr>
              <a:spLocks noChangeArrowheads="1"/>
            </p:cNvSpPr>
            <p:nvPr/>
          </p:nvSpPr>
          <p:spPr bwMode="auto">
            <a:xfrm rot="10800000">
              <a:off x="192281" y="3163950"/>
              <a:ext cx="184634" cy="195158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/>
            </a:extLst>
          </p:spPr>
          <p:txBody>
            <a:bodyPr vert="eaVert" lIns="0" tIns="0" rIns="0" bIns="0" anchor="ctr" anchorCtr="1">
              <a:spAutoFit/>
            </a:bodyPr>
            <a:lstStyle/>
            <a:p>
              <a:pPr algn="ctr" defTabSz="914400" font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b="1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 Industry </a:t>
              </a:r>
              <a:r>
                <a:rPr lang="en-US" altLang="zh-CN" sz="1200" b="1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Growth</a:t>
              </a:r>
              <a:endParaRPr lang="zh-CN" altLang="en-US" sz="1200" b="1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6400" name="组合 61"/>
          <p:cNvGrpSpPr>
            <a:grpSpLocks/>
          </p:cNvGrpSpPr>
          <p:nvPr/>
        </p:nvGrpSpPr>
        <p:grpSpPr bwMode="auto">
          <a:xfrm>
            <a:off x="225425" y="993775"/>
            <a:ext cx="4598988" cy="377825"/>
            <a:chOff x="225201" y="993763"/>
            <a:chExt cx="2290650" cy="377580"/>
          </a:xfrm>
        </p:grpSpPr>
        <p:sp>
          <p:nvSpPr>
            <p:cNvPr id="16437" name="矩形 62"/>
            <p:cNvSpPr>
              <a:spLocks noChangeArrowheads="1"/>
            </p:cNvSpPr>
            <p:nvPr/>
          </p:nvSpPr>
          <p:spPr bwMode="auto">
            <a:xfrm>
              <a:off x="225201" y="993763"/>
              <a:ext cx="4680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400" b="1">
                  <a:solidFill>
                    <a:srgbClr val="0065B3"/>
                  </a:solidFill>
                  <a:latin typeface="微软雅黑" pitchFamily="34" charset="-122"/>
                  <a:ea typeface="微软雅黑" pitchFamily="34" charset="-122"/>
                </a:rPr>
                <a:t>&gt;&gt;</a:t>
              </a:r>
              <a:endParaRPr lang="zh-CN" altLang="en-US" sz="2400">
                <a:solidFill>
                  <a:srgbClr val="0065B3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438" name="矩形 63"/>
            <p:cNvSpPr>
              <a:spLocks noChangeArrowheads="1"/>
            </p:cNvSpPr>
            <p:nvPr/>
          </p:nvSpPr>
          <p:spPr bwMode="auto">
            <a:xfrm>
              <a:off x="523690" y="1002132"/>
              <a:ext cx="1992161" cy="369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US" altLang="zh-CN" sz="2400" i="1">
                  <a:solidFill>
                    <a:srgbClr val="0065B3"/>
                  </a:solidFill>
                  <a:ea typeface="Tahoma" pitchFamily="34" charset="0"/>
                  <a:cs typeface="Arial" charset="0"/>
                </a:rPr>
                <a:t>Business Strategies</a:t>
              </a:r>
            </a:p>
          </p:txBody>
        </p:sp>
      </p:grpSp>
      <p:sp>
        <p:nvSpPr>
          <p:cNvPr id="106" name="右箭头 105"/>
          <p:cNvSpPr/>
          <p:nvPr/>
        </p:nvSpPr>
        <p:spPr>
          <a:xfrm>
            <a:off x="1812925" y="1676400"/>
            <a:ext cx="4464050" cy="49053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">
                <a:schemeClr val="accent1">
                  <a:lumMod val="60000"/>
                  <a:lumOff val="40000"/>
                </a:schemeClr>
              </a:gs>
              <a:gs pos="80000">
                <a:schemeClr val="accent1">
                  <a:lumMod val="50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Ins="144000" anchor="ctr"/>
          <a:lstStyle/>
          <a:p>
            <a:pPr algn="ctr" defTabSz="9144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Core business</a:t>
            </a:r>
            <a:r>
              <a:rPr lang="en-US" altLang="zh-CN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rapid expansion strategy, get into TOP 3 </a:t>
            </a:r>
            <a:r>
              <a:rPr lang="en-US" altLang="zh-CN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 2020</a:t>
            </a:r>
            <a:endParaRPr lang="zh-CN" altLang="zh-CN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402" name="组合 108"/>
          <p:cNvGrpSpPr>
            <a:grpSpLocks/>
          </p:cNvGrpSpPr>
          <p:nvPr/>
        </p:nvGrpSpPr>
        <p:grpSpPr bwMode="auto">
          <a:xfrm>
            <a:off x="4297363" y="2495550"/>
            <a:ext cx="647700" cy="647700"/>
            <a:chOff x="1398031" y="2195577"/>
            <a:chExt cx="864000" cy="864000"/>
          </a:xfrm>
        </p:grpSpPr>
        <p:sp>
          <p:nvSpPr>
            <p:cNvPr id="112" name="椭圆 111"/>
            <p:cNvSpPr/>
            <p:nvPr/>
          </p:nvSpPr>
          <p:spPr>
            <a:xfrm>
              <a:off x="1398031" y="2195577"/>
              <a:ext cx="864000" cy="864000"/>
            </a:xfrm>
            <a:prstGeom prst="ellipse">
              <a:avLst/>
            </a:prstGeom>
            <a:gradFill flip="none" rotWithShape="1">
              <a:gsLst>
                <a:gs pos="10000">
                  <a:srgbClr val="BBD3FF"/>
                </a:gs>
                <a:gs pos="70000">
                  <a:srgbClr val="4385FF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r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Medical</a:t>
              </a:r>
              <a:endParaRPr lang="en-US" altLang="zh-CN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1529325" y="2214636"/>
              <a:ext cx="601412" cy="313412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403" name="组合 108"/>
          <p:cNvGrpSpPr>
            <a:grpSpLocks/>
          </p:cNvGrpSpPr>
          <p:nvPr/>
        </p:nvGrpSpPr>
        <p:grpSpPr bwMode="auto">
          <a:xfrm>
            <a:off x="4410075" y="3021013"/>
            <a:ext cx="433388" cy="433387"/>
            <a:chOff x="1398031" y="2195577"/>
            <a:chExt cx="864000" cy="864000"/>
          </a:xfrm>
        </p:grpSpPr>
        <p:sp>
          <p:nvSpPr>
            <p:cNvPr id="131" name="椭圆 130"/>
            <p:cNvSpPr/>
            <p:nvPr/>
          </p:nvSpPr>
          <p:spPr>
            <a:xfrm>
              <a:off x="1398031" y="2195577"/>
              <a:ext cx="864000" cy="864000"/>
            </a:xfrm>
            <a:prstGeom prst="ellipse">
              <a:avLst/>
            </a:prstGeom>
            <a:gradFill flip="none" rotWithShape="1">
              <a:gsLst>
                <a:gs pos="10000">
                  <a:srgbClr val="BBD3FF"/>
                </a:gs>
                <a:gs pos="70000">
                  <a:srgbClr val="4385FF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r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HMI</a:t>
              </a:r>
              <a:endParaRPr lang="en-US" altLang="zh-CN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>
              <a:off x="1527790" y="2214566"/>
              <a:ext cx="604482" cy="31331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404" name="组合 108"/>
          <p:cNvGrpSpPr>
            <a:grpSpLocks/>
          </p:cNvGrpSpPr>
          <p:nvPr/>
        </p:nvGrpSpPr>
        <p:grpSpPr bwMode="auto">
          <a:xfrm>
            <a:off x="4129088" y="3213100"/>
            <a:ext cx="461962" cy="461963"/>
            <a:chOff x="1398031" y="2195577"/>
            <a:chExt cx="864000" cy="864000"/>
          </a:xfrm>
        </p:grpSpPr>
        <p:sp>
          <p:nvSpPr>
            <p:cNvPr id="134" name="椭圆 133"/>
            <p:cNvSpPr/>
            <p:nvPr/>
          </p:nvSpPr>
          <p:spPr>
            <a:xfrm>
              <a:off x="1398031" y="2195577"/>
              <a:ext cx="864000" cy="864000"/>
            </a:xfrm>
            <a:prstGeom prst="ellipse">
              <a:avLst/>
            </a:prstGeom>
            <a:gradFill flip="none" rotWithShape="1">
              <a:gsLst>
                <a:gs pos="10000">
                  <a:srgbClr val="BBD3FF"/>
                </a:gs>
                <a:gs pos="70000">
                  <a:srgbClr val="4385FF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r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POS</a:t>
              </a:r>
              <a:endParaRPr lang="en-US" altLang="zh-CN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1528670" y="2213391"/>
              <a:ext cx="602721" cy="314721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6" name="右箭头 135"/>
          <p:cNvSpPr/>
          <p:nvPr/>
        </p:nvSpPr>
        <p:spPr>
          <a:xfrm>
            <a:off x="3959225" y="3484563"/>
            <a:ext cx="1890713" cy="87312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">
                <a:schemeClr val="accent1">
                  <a:lumMod val="60000"/>
                  <a:lumOff val="40000"/>
                </a:schemeClr>
              </a:gs>
              <a:gs pos="80000">
                <a:schemeClr val="accent1">
                  <a:lumMod val="50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Ins="144000" anchor="ctr"/>
          <a:lstStyle/>
          <a:p>
            <a:pPr algn="ctr" defTabSz="9144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Core business</a:t>
            </a:r>
          </a:p>
          <a:p>
            <a:pPr algn="ctr" defTabSz="9144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to be middle-high end dominance</a:t>
            </a:r>
            <a:endParaRPr lang="zh-CN" altLang="zh-CN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406" name="组合 93"/>
          <p:cNvGrpSpPr>
            <a:grpSpLocks/>
          </p:cNvGrpSpPr>
          <p:nvPr/>
        </p:nvGrpSpPr>
        <p:grpSpPr bwMode="auto">
          <a:xfrm>
            <a:off x="2484438" y="2960688"/>
            <a:ext cx="1439862" cy="1439862"/>
            <a:chOff x="1398031" y="2195577"/>
            <a:chExt cx="864000" cy="864000"/>
          </a:xfrm>
        </p:grpSpPr>
        <p:sp>
          <p:nvSpPr>
            <p:cNvPr id="138" name="椭圆 137"/>
            <p:cNvSpPr/>
            <p:nvPr/>
          </p:nvSpPr>
          <p:spPr>
            <a:xfrm>
              <a:off x="1398031" y="2195577"/>
              <a:ext cx="864000" cy="864000"/>
            </a:xfrm>
            <a:prstGeom prst="ellipse">
              <a:avLst/>
            </a:prstGeom>
            <a:gradFill flip="none" rotWithShape="1">
              <a:gsLst>
                <a:gs pos="10000">
                  <a:schemeClr val="accent1">
                    <a:lumMod val="40000"/>
                    <a:lumOff val="60000"/>
                  </a:schemeClr>
                </a:gs>
                <a:gs pos="7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r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Smart Phone</a:t>
              </a:r>
            </a:p>
          </p:txBody>
        </p:sp>
        <p:sp>
          <p:nvSpPr>
            <p:cNvPr id="139" name="椭圆 138"/>
            <p:cNvSpPr/>
            <p:nvPr/>
          </p:nvSpPr>
          <p:spPr>
            <a:xfrm>
              <a:off x="1530441" y="2215581"/>
              <a:ext cx="599180" cy="313403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1" name="椭圆 66"/>
          <p:cNvSpPr>
            <a:spLocks noChangeArrowheads="1"/>
          </p:cNvSpPr>
          <p:nvPr/>
        </p:nvSpPr>
        <p:spPr bwMode="gray">
          <a:xfrm>
            <a:off x="3767138" y="2324100"/>
            <a:ext cx="1357312" cy="1357313"/>
          </a:xfrm>
          <a:prstGeom prst="ellips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grpSp>
        <p:nvGrpSpPr>
          <p:cNvPr id="16408" name="组合 108"/>
          <p:cNvGrpSpPr>
            <a:grpSpLocks/>
          </p:cNvGrpSpPr>
          <p:nvPr/>
        </p:nvGrpSpPr>
        <p:grpSpPr bwMode="auto">
          <a:xfrm>
            <a:off x="719138" y="2565400"/>
            <a:ext cx="598487" cy="585788"/>
            <a:chOff x="1398031" y="2195577"/>
            <a:chExt cx="864000" cy="864000"/>
          </a:xfrm>
        </p:grpSpPr>
        <p:sp>
          <p:nvSpPr>
            <p:cNvPr id="143" name="椭圆 142"/>
            <p:cNvSpPr/>
            <p:nvPr/>
          </p:nvSpPr>
          <p:spPr>
            <a:xfrm>
              <a:off x="1398031" y="2195577"/>
              <a:ext cx="864000" cy="864000"/>
            </a:xfrm>
            <a:prstGeom prst="ellipse">
              <a:avLst/>
            </a:prstGeom>
            <a:gradFill flip="none" rotWithShape="1">
              <a:gsLst>
                <a:gs pos="10000">
                  <a:srgbClr val="BBD3FF"/>
                </a:gs>
                <a:gs pos="70000">
                  <a:srgbClr val="4385FF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r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8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Wearable</a:t>
              </a:r>
              <a:endParaRPr lang="en-US" altLang="zh-CN" sz="8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4" name="椭圆 143"/>
            <p:cNvSpPr/>
            <p:nvPr/>
          </p:nvSpPr>
          <p:spPr>
            <a:xfrm>
              <a:off x="1528662" y="2214309"/>
              <a:ext cx="602739" cy="313756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5" name="右箭头 144"/>
          <p:cNvSpPr/>
          <p:nvPr/>
        </p:nvSpPr>
        <p:spPr>
          <a:xfrm>
            <a:off x="1355808" y="2636912"/>
            <a:ext cx="1430337" cy="490114"/>
          </a:xfrm>
          <a:prstGeom prst="rightArrow">
            <a:avLst/>
          </a:prstGeom>
          <a:gradFill flip="none" rotWithShape="1">
            <a:gsLst>
              <a:gs pos="0">
                <a:srgbClr val="BBD3FF">
                  <a:alpha val="0"/>
                </a:srgbClr>
              </a:gs>
              <a:gs pos="10000">
                <a:srgbClr val="BBD3FF"/>
              </a:gs>
              <a:gs pos="80000">
                <a:srgbClr val="4385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0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Emerging market</a:t>
            </a:r>
            <a:endParaRPr lang="zh-CN" altLang="en-US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412" name="组合 93"/>
          <p:cNvGrpSpPr>
            <a:grpSpLocks/>
          </p:cNvGrpSpPr>
          <p:nvPr/>
        </p:nvGrpSpPr>
        <p:grpSpPr bwMode="auto">
          <a:xfrm>
            <a:off x="792163" y="1449388"/>
            <a:ext cx="931862" cy="931862"/>
            <a:chOff x="1398031" y="2195577"/>
            <a:chExt cx="864000" cy="864000"/>
          </a:xfrm>
        </p:grpSpPr>
        <p:sp>
          <p:nvSpPr>
            <p:cNvPr id="84" name="椭圆 83"/>
            <p:cNvSpPr/>
            <p:nvPr/>
          </p:nvSpPr>
          <p:spPr>
            <a:xfrm>
              <a:off x="1398031" y="2195577"/>
              <a:ext cx="864000" cy="864000"/>
            </a:xfrm>
            <a:prstGeom prst="ellipse">
              <a:avLst/>
            </a:prstGeom>
            <a:gradFill flip="none" rotWithShape="1">
              <a:gsLst>
                <a:gs pos="10000">
                  <a:schemeClr val="accent1">
                    <a:lumMod val="40000"/>
                    <a:lumOff val="60000"/>
                  </a:schemeClr>
                </a:gs>
                <a:gs pos="7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rIns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Automotive</a:t>
              </a:r>
            </a:p>
          </p:txBody>
        </p:sp>
        <p:sp>
          <p:nvSpPr>
            <p:cNvPr id="85" name="椭圆 84"/>
            <p:cNvSpPr/>
            <p:nvPr/>
          </p:nvSpPr>
          <p:spPr>
            <a:xfrm>
              <a:off x="1530501" y="2214711"/>
              <a:ext cx="599059" cy="314985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shade val="100000"/>
                    <a:satMod val="115000"/>
                    <a:alpha val="0"/>
                  </a:sys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16"/>
          <p:cNvGrpSpPr>
            <a:grpSpLocks/>
          </p:cNvGrpSpPr>
          <p:nvPr/>
        </p:nvGrpSpPr>
        <p:grpSpPr bwMode="auto">
          <a:xfrm>
            <a:off x="225425" y="993775"/>
            <a:ext cx="4179888" cy="369888"/>
            <a:chOff x="0" y="0"/>
            <a:chExt cx="4179535" cy="369332"/>
          </a:xfrm>
        </p:grpSpPr>
        <p:sp>
          <p:nvSpPr>
            <p:cNvPr id="22668" name="矩形 249"/>
            <p:cNvSpPr>
              <a:spLocks noChangeArrowheads="1"/>
            </p:cNvSpPr>
            <p:nvPr/>
          </p:nvSpPr>
          <p:spPr bwMode="auto">
            <a:xfrm>
              <a:off x="0" y="0"/>
              <a:ext cx="46827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hangingPunct="0">
                <a:defRPr/>
              </a:pPr>
              <a:r>
                <a:rPr lang="en-US" altLang="zh-CN" sz="2400" b="1">
                  <a:solidFill>
                    <a:srgbClr val="0065B3"/>
                  </a:solidFill>
                  <a:latin typeface="+mj-ea"/>
                  <a:ea typeface="+mj-ea"/>
                </a:rPr>
                <a:t>&gt;&gt;</a:t>
              </a:r>
              <a:endParaRPr lang="zh-CN" altLang="en-US" sz="2400">
                <a:solidFill>
                  <a:srgbClr val="0065B3"/>
                </a:solidFill>
                <a:latin typeface="+mj-ea"/>
                <a:ea typeface="+mj-ea"/>
              </a:endParaRPr>
            </a:p>
          </p:txBody>
        </p:sp>
        <p:sp>
          <p:nvSpPr>
            <p:cNvPr id="22669" name="矩形 250"/>
            <p:cNvSpPr>
              <a:spLocks noChangeArrowheads="1"/>
            </p:cNvSpPr>
            <p:nvPr/>
          </p:nvSpPr>
          <p:spPr bwMode="auto">
            <a:xfrm>
              <a:off x="466686" y="0"/>
              <a:ext cx="37128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altLang="zh-CN" sz="2400" dirty="0">
                  <a:solidFill>
                    <a:srgbClr val="0065B3"/>
                  </a:solidFill>
                  <a:latin typeface="+mj-ea"/>
                  <a:ea typeface="+mj-ea"/>
                  <a:cs typeface="Arial" charset="0"/>
                </a:rPr>
                <a:t>Production Lines Layout</a:t>
              </a:r>
            </a:p>
          </p:txBody>
        </p:sp>
      </p:grpSp>
      <p:pic>
        <p:nvPicPr>
          <p:cNvPr id="17550" name="Picture 142" descr="TIANMA Profile---Industrial V2 拷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组合 27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25" y="4891088"/>
            <a:ext cx="7832725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矩形 693"/>
          <p:cNvSpPr>
            <a:spLocks noChangeArrowheads="1"/>
          </p:cNvSpPr>
          <p:nvPr/>
        </p:nvSpPr>
        <p:spPr bwMode="auto">
          <a:xfrm>
            <a:off x="3841750" y="5805488"/>
            <a:ext cx="661988" cy="182562"/>
          </a:xfrm>
          <a:prstGeom prst="rect">
            <a:avLst/>
          </a:prstGeom>
          <a:noFill/>
          <a:ln>
            <a:noFill/>
          </a:ln>
          <a:effectLst>
            <a:outerShdw sy="23000" kx="1199993" algn="br" rotWithShape="0">
              <a:srgbClr val="000000">
                <a:alpha val="17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spAutoFit/>
          </a:bodyPr>
          <a:lstStyle/>
          <a:p>
            <a:pPr algn="ctr" defTabSz="914400" eaLnBrk="0" hangingPunct="0">
              <a:defRPr/>
            </a:pPr>
            <a:r>
              <a:rPr lang="en-US" altLang="zh-CN" sz="1200">
                <a:solidFill>
                  <a:srgbClr val="0065B3"/>
                </a:solidFill>
                <a:latin typeface="+mj-ea"/>
                <a:ea typeface="+mj-ea"/>
                <a:cs typeface="Arial" charset="0"/>
              </a:rPr>
              <a:t>Chengdu</a:t>
            </a:r>
            <a:endParaRPr lang="zh-CN" altLang="en-US" sz="1200">
              <a:solidFill>
                <a:srgbClr val="0065B3"/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22533" name="矩形 694"/>
          <p:cNvSpPr>
            <a:spLocks noChangeArrowheads="1"/>
          </p:cNvSpPr>
          <p:nvPr/>
        </p:nvSpPr>
        <p:spPr bwMode="auto">
          <a:xfrm>
            <a:off x="5580063" y="5876925"/>
            <a:ext cx="546100" cy="182563"/>
          </a:xfrm>
          <a:prstGeom prst="rect">
            <a:avLst/>
          </a:prstGeom>
          <a:noFill/>
          <a:ln>
            <a:noFill/>
          </a:ln>
          <a:effectLst>
            <a:outerShdw sy="23000" kx="1199993" algn="br" rotWithShape="0">
              <a:srgbClr val="000000">
                <a:alpha val="17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spAutoFit/>
          </a:bodyPr>
          <a:lstStyle/>
          <a:p>
            <a:pPr algn="ctr" defTabSz="914400" eaLnBrk="0" hangingPunct="0">
              <a:defRPr/>
            </a:pPr>
            <a:r>
              <a:rPr lang="en-US" altLang="zh-CN" sz="1200">
                <a:solidFill>
                  <a:srgbClr val="0065B3"/>
                </a:solidFill>
                <a:latin typeface="+mj-ea"/>
                <a:ea typeface="+mj-ea"/>
                <a:cs typeface="Arial" charset="0"/>
              </a:rPr>
              <a:t>Xiamen</a:t>
            </a:r>
            <a:endParaRPr lang="zh-CN" altLang="en-US" sz="1200">
              <a:solidFill>
                <a:srgbClr val="0065B3"/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22534" name="矩形 695"/>
          <p:cNvSpPr>
            <a:spLocks noChangeArrowheads="1"/>
          </p:cNvSpPr>
          <p:nvPr/>
        </p:nvSpPr>
        <p:spPr bwMode="auto">
          <a:xfrm>
            <a:off x="5087938" y="6165850"/>
            <a:ext cx="708025" cy="182563"/>
          </a:xfrm>
          <a:prstGeom prst="rect">
            <a:avLst/>
          </a:prstGeom>
          <a:noFill/>
          <a:ln>
            <a:noFill/>
          </a:ln>
          <a:effectLst>
            <a:outerShdw sy="23000" kx="1199993" algn="br" rotWithShape="0">
              <a:srgbClr val="000000">
                <a:alpha val="17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spAutoFit/>
          </a:bodyPr>
          <a:lstStyle/>
          <a:p>
            <a:pPr algn="ctr" defTabSz="914400" eaLnBrk="0" hangingPunct="0">
              <a:defRPr/>
            </a:pPr>
            <a:r>
              <a:rPr lang="en-US" altLang="zh-CN" sz="1200">
                <a:solidFill>
                  <a:srgbClr val="0065B3"/>
                </a:solidFill>
                <a:latin typeface="+mj-ea"/>
                <a:ea typeface="+mj-ea"/>
                <a:cs typeface="Arial" charset="0"/>
              </a:rPr>
              <a:t>Shenzhen</a:t>
            </a:r>
            <a:endParaRPr lang="zh-CN" altLang="en-US" sz="1200">
              <a:solidFill>
                <a:srgbClr val="0065B3"/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22535" name="矩形 696"/>
          <p:cNvSpPr>
            <a:spLocks noChangeArrowheads="1"/>
          </p:cNvSpPr>
          <p:nvPr/>
        </p:nvSpPr>
        <p:spPr bwMode="auto">
          <a:xfrm>
            <a:off x="7127875" y="5516563"/>
            <a:ext cx="419100" cy="184150"/>
          </a:xfrm>
          <a:prstGeom prst="rect">
            <a:avLst/>
          </a:prstGeom>
          <a:noFill/>
          <a:ln>
            <a:noFill/>
          </a:ln>
          <a:effectLst>
            <a:outerShdw sy="23000" kx="1199993" algn="br" rotWithShape="0">
              <a:srgbClr val="000000">
                <a:alpha val="17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spAutoFit/>
          </a:bodyPr>
          <a:lstStyle/>
          <a:p>
            <a:pPr algn="ctr" defTabSz="914400" eaLnBrk="0" hangingPunct="0">
              <a:defRPr/>
            </a:pPr>
            <a:r>
              <a:rPr lang="en-US" altLang="zh-CN" sz="1200">
                <a:solidFill>
                  <a:srgbClr val="0065B3"/>
                </a:solidFill>
                <a:latin typeface="+mj-ea"/>
                <a:ea typeface="+mj-ea"/>
                <a:cs typeface="Arial" charset="0"/>
              </a:rPr>
              <a:t>Japan</a:t>
            </a:r>
            <a:endParaRPr lang="zh-CN" altLang="en-US" sz="1200">
              <a:solidFill>
                <a:srgbClr val="0065B3"/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22536" name="矩形 697"/>
          <p:cNvSpPr>
            <a:spLocks noChangeArrowheads="1"/>
          </p:cNvSpPr>
          <p:nvPr/>
        </p:nvSpPr>
        <p:spPr bwMode="auto">
          <a:xfrm>
            <a:off x="4914900" y="5949950"/>
            <a:ext cx="520700" cy="182563"/>
          </a:xfrm>
          <a:prstGeom prst="rect">
            <a:avLst/>
          </a:prstGeom>
          <a:noFill/>
          <a:ln>
            <a:noFill/>
          </a:ln>
          <a:effectLst>
            <a:outerShdw sy="23000" kx="1199993" algn="br" rotWithShape="0">
              <a:srgbClr val="000000">
                <a:alpha val="17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spAutoFit/>
          </a:bodyPr>
          <a:lstStyle/>
          <a:p>
            <a:pPr algn="ctr" defTabSz="914400" eaLnBrk="0" hangingPunct="0">
              <a:defRPr/>
            </a:pPr>
            <a:r>
              <a:rPr lang="en-US" altLang="zh-CN" sz="1200">
                <a:solidFill>
                  <a:srgbClr val="0065B3"/>
                </a:solidFill>
                <a:latin typeface="+mj-ea"/>
                <a:ea typeface="+mj-ea"/>
                <a:cs typeface="Arial" charset="0"/>
              </a:rPr>
              <a:t>Wuhan</a:t>
            </a:r>
            <a:endParaRPr lang="zh-CN" altLang="en-US" sz="1200">
              <a:solidFill>
                <a:srgbClr val="0065B3"/>
              </a:solidFill>
              <a:latin typeface="+mj-ea"/>
              <a:ea typeface="+mj-ea"/>
              <a:cs typeface="Arial" charset="0"/>
            </a:endParaRPr>
          </a:p>
        </p:txBody>
      </p:sp>
      <p:pic>
        <p:nvPicPr>
          <p:cNvPr id="17416" name="组合 69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8513" y="5805488"/>
            <a:ext cx="3714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组合 7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0650" y="5661025"/>
            <a:ext cx="3714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组合 7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7163" y="5734050"/>
            <a:ext cx="377825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组合 7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4950" y="6021388"/>
            <a:ext cx="379413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组合 7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4975" y="5516563"/>
            <a:ext cx="3714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组合 7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98850" y="5805488"/>
            <a:ext cx="3778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3" name="矩形 722"/>
          <p:cNvSpPr>
            <a:spLocks noChangeArrowheads="1"/>
          </p:cNvSpPr>
          <p:nvPr/>
        </p:nvSpPr>
        <p:spPr bwMode="auto">
          <a:xfrm>
            <a:off x="5632450" y="5661025"/>
            <a:ext cx="674688" cy="182563"/>
          </a:xfrm>
          <a:prstGeom prst="rect">
            <a:avLst/>
          </a:prstGeom>
          <a:noFill/>
          <a:ln>
            <a:noFill/>
          </a:ln>
          <a:effectLst>
            <a:outerShdw sy="23000" kx="1199993" algn="br" rotWithShape="0">
              <a:srgbClr val="000000">
                <a:alpha val="17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spAutoFit/>
          </a:bodyPr>
          <a:lstStyle/>
          <a:p>
            <a:pPr algn="ctr" defTabSz="914400" eaLnBrk="0" hangingPunct="0">
              <a:defRPr/>
            </a:pPr>
            <a:r>
              <a:rPr lang="en-US" altLang="zh-CN" sz="1200">
                <a:solidFill>
                  <a:srgbClr val="0065B3"/>
                </a:solidFill>
                <a:latin typeface="+mj-ea"/>
                <a:ea typeface="+mj-ea"/>
                <a:cs typeface="Arial" charset="0"/>
              </a:rPr>
              <a:t>Shanghai</a:t>
            </a:r>
            <a:endParaRPr lang="zh-CN" altLang="en-US" sz="1200">
              <a:solidFill>
                <a:srgbClr val="0065B3"/>
              </a:solidFill>
              <a:latin typeface="+mj-ea"/>
              <a:ea typeface="+mj-ea"/>
              <a:cs typeface="Arial" charset="0"/>
            </a:endParaRPr>
          </a:p>
        </p:txBody>
      </p:sp>
      <p:pic>
        <p:nvPicPr>
          <p:cNvPr id="17423" name="组合 72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67263" y="6165850"/>
            <a:ext cx="377825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组合 72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73675" y="5734050"/>
            <a:ext cx="377825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组合 7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32588" y="5516563"/>
            <a:ext cx="3714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6" name="组合 69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5025" y="5876925"/>
            <a:ext cx="3714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427" name="Group 19"/>
          <p:cNvGraphicFramePr>
            <a:graphicFrameLocks noGrp="1"/>
          </p:cNvGraphicFramePr>
          <p:nvPr/>
        </p:nvGraphicFramePr>
        <p:xfrm>
          <a:off x="7938" y="1125538"/>
          <a:ext cx="8985250" cy="4376737"/>
        </p:xfrm>
        <a:graphic>
          <a:graphicData uri="http://schemas.openxmlformats.org/drawingml/2006/table">
            <a:tbl>
              <a:tblPr/>
              <a:tblGrid>
                <a:gridCol w="706437"/>
                <a:gridCol w="827088"/>
                <a:gridCol w="828675"/>
                <a:gridCol w="827087"/>
                <a:gridCol w="828675"/>
                <a:gridCol w="827088"/>
                <a:gridCol w="828675"/>
                <a:gridCol w="828675"/>
                <a:gridCol w="827087"/>
                <a:gridCol w="828675"/>
                <a:gridCol w="827088"/>
              </a:tblGrid>
              <a:tr h="6175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Industrial Bases</a:t>
                      </a:r>
                      <a:endParaRPr kumimoji="0" lang="zh-CN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0" marR="0"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5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zh-CN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</a:endParaRP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zh-CN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</a:endParaRP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zh-CN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</a:endParaRP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zh-CN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</a:endParaRP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/>
                        <a:ea typeface="黑体" pitchFamily="2" charset="-122"/>
                      </a:endParaRP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/>
                        <a:ea typeface="黑体" pitchFamily="2" charset="-122"/>
                      </a:endParaRP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/>
                        <a:ea typeface="黑体" pitchFamily="2" charset="-122"/>
                      </a:endParaRP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zh-CN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</a:endParaRP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zh-CN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</a:endParaRP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zh-CN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</a:endParaRP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</a:tr>
              <a:tr h="50482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Pct val="117000"/>
                        <a:buFont typeface="Arial" charset="0"/>
                        <a:buNone/>
                        <a:tabLst>
                          <a:tab pos="627063" algn="l"/>
                          <a:tab pos="2289175" algn="l"/>
                        </a:tabLst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Shenzhen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Pct val="117000"/>
                        <a:buFont typeface="Arial" charset="0"/>
                        <a:buNone/>
                        <a:tabLst>
                          <a:tab pos="627063" algn="l"/>
                          <a:tab pos="2289175" algn="l"/>
                        </a:tabLst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Shanghai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Pct val="117000"/>
                        <a:buFont typeface="Arial" charset="0"/>
                        <a:buNone/>
                        <a:tabLst>
                          <a:tab pos="627063" algn="l"/>
                          <a:tab pos="2289175" algn="l"/>
                        </a:tabLst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Chengdu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Pct val="117000"/>
                        <a:buFont typeface="Arial" charset="0"/>
                        <a:buNone/>
                        <a:tabLst>
                          <a:tab pos="627063" algn="l"/>
                          <a:tab pos="2289175" algn="l"/>
                        </a:tabLst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Japan NLT</a:t>
                      </a:r>
                      <a:endParaRPr kumimoji="0" lang="zh-CN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Pct val="117000"/>
                        <a:buFont typeface="Arial" charset="0"/>
                        <a:buNone/>
                        <a:tabLst>
                          <a:tab pos="627063" algn="l"/>
                          <a:tab pos="2289175" algn="l"/>
                        </a:tabLst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Shanghai AVIC</a:t>
                      </a:r>
                      <a:endParaRPr kumimoji="0" lang="zh-CN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Pct val="117000"/>
                        <a:buFont typeface="Arial" charset="0"/>
                        <a:buNone/>
                        <a:tabLst>
                          <a:tab pos="627063" algn="l"/>
                          <a:tab pos="2289175" algn="l"/>
                        </a:tabLst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Wuhan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Pct val="117000"/>
                        <a:buFont typeface="Arial" charset="0"/>
                        <a:buNone/>
                        <a:tabLst>
                          <a:tab pos="627063" algn="l"/>
                          <a:tab pos="2289175" algn="l"/>
                        </a:tabLst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Wuhan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Pct val="117000"/>
                        <a:buFont typeface="Arial" charset="0"/>
                        <a:buNone/>
                        <a:tabLst>
                          <a:tab pos="627063" algn="l"/>
                          <a:tab pos="2289175" algn="l"/>
                        </a:tabLst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Xiamen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Pct val="117000"/>
                        <a:buFont typeface="Arial" charset="0"/>
                        <a:buNone/>
                        <a:tabLst>
                          <a:tab pos="627063" algn="l"/>
                          <a:tab pos="2289175" algn="l"/>
                        </a:tabLst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Xiamen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Pct val="117000"/>
                        <a:buFont typeface="Arial" charset="0"/>
                        <a:buNone/>
                        <a:tabLst>
                          <a:tab pos="627063" algn="l"/>
                          <a:tab pos="2289175" algn="l"/>
                        </a:tabLst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Shanghai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Pct val="117000"/>
                        <a:buFont typeface="Arial" charset="0"/>
                        <a:buNone/>
                        <a:tabLst>
                          <a:tab pos="627063" algn="l"/>
                          <a:tab pos="2289175" algn="l"/>
                        </a:tabLst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AM-OLED</a:t>
                      </a:r>
                      <a:endParaRPr kumimoji="0" lang="zh-CN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Gen.</a:t>
                      </a:r>
                      <a:endParaRPr kumimoji="0" lang="zh-CN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5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Calibri" pitchFamily="34" charset="0"/>
                        </a:rPr>
                        <a:t>-</a:t>
                      </a: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G4.5</a:t>
                      </a: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G4.5</a:t>
                      </a: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G2</a:t>
                      </a: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.5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G3</a:t>
                      </a: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G5</a:t>
                      </a: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G4.5</a:t>
                      </a: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G6</a:t>
                      </a:r>
                    </a:p>
                  </a:txBody>
                  <a:tcPr marL="0" marR="0"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G5.5</a:t>
                      </a: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G6</a:t>
                      </a:r>
                    </a:p>
                  </a:txBody>
                  <a:tcPr marL="0" marR="0"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G5.5</a:t>
                      </a:r>
                    </a:p>
                  </a:txBody>
                  <a:tcPr marL="0" marR="0"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Tech.</a:t>
                      </a:r>
                    </a:p>
                  </a:txBody>
                  <a:tcPr marL="0" marR="0"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5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TN STN</a:t>
                      </a: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a-Si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a-Si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Arial" charset="0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a-Si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Arial" charset="0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a-Si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Arial" charset="0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a-Si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Arial" charset="0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LTPS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Arial" charset="0"/>
                      </a:endParaRPr>
                    </a:p>
                  </a:txBody>
                  <a:tcPr marL="0" marR="0"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LTPS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Arial" charset="0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LTPS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Arial" charset="0"/>
                      </a:endParaRPr>
                    </a:p>
                  </a:txBody>
                  <a:tcPr marL="0" marR="0"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AMOLED</a:t>
                      </a:r>
                    </a:p>
                  </a:txBody>
                  <a:tcPr marL="0" marR="0"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黑体" pitchFamily="2" charset="-122"/>
                          <a:cs typeface="Arial" charset="0"/>
                        </a:rPr>
                        <a:t>Established</a:t>
                      </a:r>
                      <a:endParaRPr kumimoji="0" lang="en-US" altLang="zh-CN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</a:txBody>
                  <a:tcPr marL="0" marR="0"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5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微软雅黑" pitchFamily="34" charset="-122"/>
                        </a:rPr>
                        <a:t>1983</a:t>
                      </a:r>
                    </a:p>
                  </a:txBody>
                  <a:tcPr marL="0" marR="0"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2008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2008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黑体" pitchFamily="2" charset="-122"/>
                          <a:cs typeface="Arial" charset="0"/>
                          <a:sym typeface="宋体" charset="-122"/>
                        </a:rPr>
                        <a:t>Acquired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黑体" pitchFamily="2" charset="-122"/>
                          <a:cs typeface="Arial" charset="0"/>
                          <a:sym typeface="宋体" charset="-122"/>
                        </a:rPr>
                        <a:t>In 2011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Acquired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In 2009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2008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2014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0" marR="0"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2011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2014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0" marR="0"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2013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0" marR="0"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MP Since</a:t>
                      </a:r>
                    </a:p>
                  </a:txBody>
                  <a:tcPr marL="0" marR="0"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5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微软雅黑" pitchFamily="34" charset="-122"/>
                        </a:rPr>
                        <a:t>1984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微软雅黑" pitchFamily="34" charset="-122"/>
                        </a:rPr>
                        <a:t>1994</a:t>
                      </a:r>
                    </a:p>
                  </a:txBody>
                  <a:tcPr marL="0" marR="0"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2008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2010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1995</a:t>
                      </a: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2009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2011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In building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0" marR="0"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2013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In building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0" marR="0"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2015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0" marR="0"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Panel Capacities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(</a:t>
                      </a: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Sheets /M)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5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60K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60K</a:t>
                      </a: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3</a:t>
                      </a: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0</a:t>
                      </a: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K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Calibri" pitchFamily="34" charset="0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4</a:t>
                      </a: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5</a:t>
                      </a: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K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Calibri" pitchFamily="34" charset="0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20K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20K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70</a:t>
                      </a: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K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Calibri" pitchFamily="34" charset="0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3</a:t>
                      </a: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0K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Calibri" pitchFamily="34" charset="0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30K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30K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30K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15K</a:t>
                      </a: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Module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Capacities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宋体" charset="-122"/>
                        </a:rPr>
                        <a:t>(Pcs. /M)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5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3KK</a:t>
                      </a: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5.8KK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Calibri" pitchFamily="34" charset="0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Calibri" pitchFamily="34" charset="0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180K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Calibri" pitchFamily="34" charset="0"/>
                        </a:rPr>
                        <a:t>1KK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Calibri" pitchFamily="34" charset="0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2.2KK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Calibri" pitchFamily="34" charset="0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6KK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6KK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900113" algn="l"/>
                        </a:tabLst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  <a:sym typeface="Arial" charset="0"/>
                        </a:rPr>
                        <a:t>6KK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  <a:sym typeface="宋体" charset="-122"/>
                      </a:endParaRPr>
                    </a:p>
                  </a:txBody>
                  <a:tcPr marL="91447" marR="91447" marT="45687" marB="456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Pct val="117000"/>
                        <a:buFont typeface="Arial" charset="0"/>
                        <a:buNone/>
                        <a:tabLst>
                          <a:tab pos="627063" algn="l"/>
                          <a:tab pos="2289175" algn="l"/>
                        </a:tabLst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微软雅黑" pitchFamily="34" charset="-122"/>
                          <a:cs typeface="Arial" charset="0"/>
                        </a:rPr>
                        <a:t>-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微软雅黑" pitchFamily="34" charset="-122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7536" name="图片 37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7075" y="1457325"/>
            <a:ext cx="790575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37" name="图片 37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44638" y="1443038"/>
            <a:ext cx="79851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38" name="图片 38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397125" y="1465263"/>
            <a:ext cx="7699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39" name="图片 38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884738" y="1492250"/>
            <a:ext cx="7302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40" name="图片 387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032250" y="1493838"/>
            <a:ext cx="8016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41" name="图片 390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228975" y="1485900"/>
            <a:ext cx="76676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42" name="图片 385"/>
          <p:cNvPicPr>
            <a:picLocks noChangeAspect="1" noChangeArrowheads="1"/>
          </p:cNvPicPr>
          <p:nvPr/>
        </p:nvPicPr>
        <p:blipFill>
          <a:blip r:embed="rId18"/>
          <a:srcRect t="-7011"/>
          <a:stretch>
            <a:fillRect/>
          </a:stretch>
        </p:blipFill>
        <p:spPr bwMode="auto">
          <a:xfrm>
            <a:off x="5694363" y="1457325"/>
            <a:ext cx="776287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43" name="图片 366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523038" y="1492250"/>
            <a:ext cx="8143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44" name="图片 1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375525" y="1504950"/>
            <a:ext cx="760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45" name="Picture 131" descr="E:\Work\市场部\图片\公司图片\厦门天马\厦门天马鸟瞰_fina-revised(1)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8172450" y="1524000"/>
            <a:ext cx="8032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46" name="组合 7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65738" y="6092825"/>
            <a:ext cx="379412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0_Office 主题">
      <a:majorFont>
        <a:latin typeface="Franklin Gothic Medium"/>
        <a:ea typeface="微软雅黑"/>
        <a:cs typeface=""/>
      </a:majorFont>
      <a:minorFont>
        <a:latin typeface="Franklin Gothic Book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7030A0">
            <a:alpha val="34901"/>
          </a:srgbClr>
        </a:solidFill>
        <a:ln>
          <a:noFill/>
        </a:ln>
        <a:extLst>
          <a:ext uri="{91240B29-F687-4F45-9708-019B960494DF}">
            <a14:hiddenLine xmlns:a14="http://schemas.microsoft.com/office/drawing/2010/main" xmlns="" w="9525" algn="ctr">
              <a:solidFill>
                <a:srgbClr val="000000"/>
              </a:solidFill>
              <a:round/>
              <a:headEnd/>
              <a:tailEnd/>
            </a14:hiddenLine>
          </a:ext>
        </a:extLst>
      </a:spPr>
      <a:bodyPr wrap="none" anchor="ctr"/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778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  <a:txDef>
      <a:spPr>
        <a:noFill/>
      </a:spPr>
      <a:bodyPr wrap="square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10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12_Office 主题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  <a:fontScheme name="12_Office 主题">
    <a:majorFont>
      <a:latin typeface="Franklin Gothic Medium"/>
      <a:ea typeface="微软雅黑"/>
      <a:cs typeface=""/>
    </a:majorFont>
    <a:minorFont>
      <a:latin typeface="Franklin Gothic Book"/>
      <a:ea typeface="黑体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11167</TotalTime>
  <Pages>0</Pages>
  <Words>1224</Words>
  <Characters>0</Characters>
  <Application>Microsoft Office PowerPoint</Application>
  <DocSecurity>0</DocSecurity>
  <PresentationFormat>全屏显示(4:3)</PresentationFormat>
  <Lines>0</Lines>
  <Paragraphs>664</Paragraphs>
  <Slides>26</Slides>
  <Notes>9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演示文稿设计模板</vt:lpstr>
      </vt:variant>
      <vt:variant>
        <vt:i4>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4" baseType="lpstr">
      <vt:lpstr>Arial</vt:lpstr>
      <vt:lpstr>宋体</vt:lpstr>
      <vt:lpstr>Franklin Gothic Medium</vt:lpstr>
      <vt:lpstr>微软雅黑</vt:lpstr>
      <vt:lpstr>Franklin Gothic Book</vt:lpstr>
      <vt:lpstr>黑体</vt:lpstr>
      <vt:lpstr>Calibri</vt:lpstr>
      <vt:lpstr>Arial Unicode MS</vt:lpstr>
      <vt:lpstr>MS PGothic</vt:lpstr>
      <vt:lpstr>Aharoni</vt:lpstr>
      <vt:lpstr>Tahoma</vt:lpstr>
      <vt:lpstr>Times New Roman</vt:lpstr>
      <vt:lpstr>Wingdings</vt:lpstr>
      <vt:lpstr>10_Office 主题</vt:lpstr>
      <vt:lpstr>10_Office 主题</vt:lpstr>
      <vt:lpstr>10_Office 主题</vt:lpstr>
      <vt:lpstr>10_Office 主题</vt:lpstr>
      <vt:lpstr>工作表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</vt:vector>
  </TitlesOfParts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doufang</dc:creator>
  <cp:lastModifiedBy>User</cp:lastModifiedBy>
  <cp:revision>2359</cp:revision>
  <cp:lastPrinted>1899-12-30T00:00:00Z</cp:lastPrinted>
  <dcterms:created xsi:type="dcterms:W3CDTF">2013-06-17T07:45:56Z</dcterms:created>
  <dcterms:modified xsi:type="dcterms:W3CDTF">2015-11-04T04:50:00Z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2052-6.6.0.2671</vt:lpwstr>
  </property>
</Properties>
</file>